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7"/>
  </p:notesMasterIdLst>
  <p:handoutMasterIdLst>
    <p:handoutMasterId r:id="rId38"/>
  </p:handoutMasterIdLst>
  <p:sldIdLst>
    <p:sldId id="257" r:id="rId5"/>
    <p:sldId id="389" r:id="rId6"/>
    <p:sldId id="384" r:id="rId7"/>
    <p:sldId id="317" r:id="rId8"/>
    <p:sldId id="277" r:id="rId9"/>
    <p:sldId id="392" r:id="rId10"/>
    <p:sldId id="272" r:id="rId11"/>
    <p:sldId id="394" r:id="rId12"/>
    <p:sldId id="393" r:id="rId13"/>
    <p:sldId id="279" r:id="rId14"/>
    <p:sldId id="396" r:id="rId15"/>
    <p:sldId id="395" r:id="rId16"/>
    <p:sldId id="400" r:id="rId17"/>
    <p:sldId id="401" r:id="rId18"/>
    <p:sldId id="402" r:id="rId19"/>
    <p:sldId id="403" r:id="rId20"/>
    <p:sldId id="404" r:id="rId21"/>
    <p:sldId id="405" r:id="rId22"/>
    <p:sldId id="268" r:id="rId23"/>
    <p:sldId id="418" r:id="rId24"/>
    <p:sldId id="406" r:id="rId25"/>
    <p:sldId id="407" r:id="rId26"/>
    <p:sldId id="409" r:id="rId27"/>
    <p:sldId id="408" r:id="rId28"/>
    <p:sldId id="412" r:id="rId29"/>
    <p:sldId id="413" r:id="rId30"/>
    <p:sldId id="414" r:id="rId31"/>
    <p:sldId id="415" r:id="rId32"/>
    <p:sldId id="416" r:id="rId33"/>
    <p:sldId id="417" r:id="rId34"/>
    <p:sldId id="321" r:id="rId35"/>
    <p:sldId id="3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188"/>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3725" autoAdjust="0"/>
  </p:normalViewPr>
  <p:slideViewPr>
    <p:cSldViewPr snapToGrid="0">
      <p:cViewPr varScale="1">
        <p:scale>
          <a:sx n="69" d="100"/>
          <a:sy n="69" d="100"/>
        </p:scale>
        <p:origin x="618" y="6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02CE58-87C3-4E5A-B0A5-2F784F0E44F0}"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60D75693-DA58-4A54-900C-4BCF8C72CB5F}">
      <dgm:prSet/>
      <dgm:spPr/>
      <dgm:t>
        <a:bodyPr/>
        <a:lstStyle/>
        <a:p>
          <a:pPr>
            <a:lnSpc>
              <a:spcPct val="100000"/>
            </a:lnSpc>
          </a:pPr>
          <a:r>
            <a:rPr lang="en-US" dirty="0">
              <a:solidFill>
                <a:schemeClr val="bg1"/>
              </a:solidFill>
              <a:effectLst/>
            </a:rPr>
            <a:t>Our company was officially formed around 2018, all started by a passionate electronics and communication engineer student from Anna University in Chennai, India. </a:t>
          </a:r>
        </a:p>
      </dgm:t>
    </dgm:pt>
    <dgm:pt modelId="{14F3CD85-6894-4AE1-AEC9-481A90B25D6E}" type="parTrans" cxnId="{B0BF6B05-E585-47CD-8260-BF0D33807013}">
      <dgm:prSet/>
      <dgm:spPr/>
      <dgm:t>
        <a:bodyPr/>
        <a:lstStyle/>
        <a:p>
          <a:endParaRPr lang="en-US"/>
        </a:p>
      </dgm:t>
    </dgm:pt>
    <dgm:pt modelId="{8AD45C23-8749-4694-B8D1-2B6631DF06DE}" type="sibTrans" cxnId="{B0BF6B05-E585-47CD-8260-BF0D33807013}">
      <dgm:prSet/>
      <dgm:spPr/>
      <dgm:t>
        <a:bodyPr/>
        <a:lstStyle/>
        <a:p>
          <a:endParaRPr lang="en-US"/>
        </a:p>
      </dgm:t>
    </dgm:pt>
    <dgm:pt modelId="{1591E87F-15F9-4E77-8530-EC9AAA0AEBCA}">
      <dgm:prSet/>
      <dgm:spPr/>
      <dgm:t>
        <a:bodyPr/>
        <a:lstStyle/>
        <a:p>
          <a:pPr>
            <a:lnSpc>
              <a:spcPct val="100000"/>
            </a:lnSpc>
          </a:pPr>
          <a:r>
            <a:rPr lang="en-US" dirty="0">
              <a:solidFill>
                <a:schemeClr val="bg1"/>
              </a:solidFill>
              <a:effectLst/>
            </a:rPr>
            <a:t>His name is Engr. Faizan Ul Haq. He’s been making project commissions and creating workshops (as requested by his university) due to his advanced expertise in the field, even as a student.</a:t>
          </a:r>
        </a:p>
      </dgm:t>
    </dgm:pt>
    <dgm:pt modelId="{42DE799B-0E01-4098-B63D-4639056868AC}" type="parTrans" cxnId="{016D1B32-539E-4C05-9364-98E356209251}">
      <dgm:prSet/>
      <dgm:spPr/>
      <dgm:t>
        <a:bodyPr/>
        <a:lstStyle/>
        <a:p>
          <a:endParaRPr lang="en-US"/>
        </a:p>
      </dgm:t>
    </dgm:pt>
    <dgm:pt modelId="{EF48350A-B316-458D-B3E8-FBA98B0702B1}" type="sibTrans" cxnId="{016D1B32-539E-4C05-9364-98E356209251}">
      <dgm:prSet/>
      <dgm:spPr/>
      <dgm:t>
        <a:bodyPr/>
        <a:lstStyle/>
        <a:p>
          <a:endParaRPr lang="en-US"/>
        </a:p>
      </dgm:t>
    </dgm:pt>
    <dgm:pt modelId="{212D3829-6EF6-4BDF-9BDA-F44D441C802D}">
      <dgm:prSet/>
      <dgm:spPr/>
      <dgm:t>
        <a:bodyPr/>
        <a:lstStyle/>
        <a:p>
          <a:pPr>
            <a:lnSpc>
              <a:spcPct val="100000"/>
            </a:lnSpc>
          </a:pPr>
          <a:r>
            <a:rPr lang="en-US" dirty="0">
              <a:solidFill>
                <a:schemeClr val="bg1"/>
              </a:solidFill>
              <a:effectLst/>
            </a:rPr>
            <a:t>Because of this, his small business was formed, and decided to name it “Lantern Institute &amp; Engineering Services”.</a:t>
          </a:r>
        </a:p>
      </dgm:t>
    </dgm:pt>
    <dgm:pt modelId="{836F9181-9E04-4E57-8147-F9153ACBE2F5}" type="parTrans" cxnId="{430FECD0-C1C8-43D0-BB21-3FFF96E46F7E}">
      <dgm:prSet/>
      <dgm:spPr/>
      <dgm:t>
        <a:bodyPr/>
        <a:lstStyle/>
        <a:p>
          <a:endParaRPr lang="en-US"/>
        </a:p>
      </dgm:t>
    </dgm:pt>
    <dgm:pt modelId="{A85D9B94-AD90-4403-B656-5193F140068A}" type="sibTrans" cxnId="{430FECD0-C1C8-43D0-BB21-3FFF96E46F7E}">
      <dgm:prSet/>
      <dgm:spPr/>
      <dgm:t>
        <a:bodyPr/>
        <a:lstStyle/>
        <a:p>
          <a:endParaRPr lang="en-US"/>
        </a:p>
      </dgm:t>
    </dgm:pt>
    <dgm:pt modelId="{A4BE04FB-F971-4635-A4AF-AD068A9F89C1}" type="pres">
      <dgm:prSet presAssocID="{B902CE58-87C3-4E5A-B0A5-2F784F0E44F0}" presName="root" presStyleCnt="0">
        <dgm:presLayoutVars>
          <dgm:dir/>
          <dgm:resizeHandles val="exact"/>
        </dgm:presLayoutVars>
      </dgm:prSet>
      <dgm:spPr/>
    </dgm:pt>
    <dgm:pt modelId="{5D5C5398-7537-4F5D-81DD-46DDBFB08985}" type="pres">
      <dgm:prSet presAssocID="{60D75693-DA58-4A54-900C-4BCF8C72CB5F}" presName="compNode" presStyleCnt="0"/>
      <dgm:spPr/>
    </dgm:pt>
    <dgm:pt modelId="{8DDFAF52-6043-4C0C-8E01-0B13975AED05}" type="pres">
      <dgm:prSet presAssocID="{60D75693-DA58-4A54-900C-4BCF8C72CB5F}" presName="bgRect" presStyleLbl="bgShp" presStyleIdx="0" presStyleCnt="3"/>
      <dgm:spPr/>
    </dgm:pt>
    <dgm:pt modelId="{FA1F9174-0E58-40DE-88C7-3B7FA5104914}" type="pres">
      <dgm:prSet presAssocID="{60D75693-DA58-4A54-900C-4BCF8C72CB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1B43FCB3-BB63-43D7-8493-1BA2D7596C4C}" type="pres">
      <dgm:prSet presAssocID="{60D75693-DA58-4A54-900C-4BCF8C72CB5F}" presName="spaceRect" presStyleCnt="0"/>
      <dgm:spPr/>
    </dgm:pt>
    <dgm:pt modelId="{1C9DF59D-CE31-45AA-AD99-100702C4BE3A}" type="pres">
      <dgm:prSet presAssocID="{60D75693-DA58-4A54-900C-4BCF8C72CB5F}" presName="parTx" presStyleLbl="revTx" presStyleIdx="0" presStyleCnt="3">
        <dgm:presLayoutVars>
          <dgm:chMax val="0"/>
          <dgm:chPref val="0"/>
        </dgm:presLayoutVars>
      </dgm:prSet>
      <dgm:spPr/>
    </dgm:pt>
    <dgm:pt modelId="{E27C5554-8197-4FB8-9308-06F52A4E869D}" type="pres">
      <dgm:prSet presAssocID="{8AD45C23-8749-4694-B8D1-2B6631DF06DE}" presName="sibTrans" presStyleCnt="0"/>
      <dgm:spPr/>
    </dgm:pt>
    <dgm:pt modelId="{DF6580E4-C969-4560-9EF5-CD5565E57AF4}" type="pres">
      <dgm:prSet presAssocID="{1591E87F-15F9-4E77-8530-EC9AAA0AEBCA}" presName="compNode" presStyleCnt="0"/>
      <dgm:spPr/>
    </dgm:pt>
    <dgm:pt modelId="{81B44F49-77B3-4E6B-ADC8-7E191D53AB7B}" type="pres">
      <dgm:prSet presAssocID="{1591E87F-15F9-4E77-8530-EC9AAA0AEBCA}" presName="bgRect" presStyleLbl="bgShp" presStyleIdx="1" presStyleCnt="3"/>
      <dgm:spPr/>
    </dgm:pt>
    <dgm:pt modelId="{EE3C5B7E-1B13-4D10-862F-E0C90400FF5D}" type="pres">
      <dgm:prSet presAssocID="{1591E87F-15F9-4E77-8530-EC9AAA0AEB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AD263959-7C21-4F0C-B22D-E8947CD7D54F}" type="pres">
      <dgm:prSet presAssocID="{1591E87F-15F9-4E77-8530-EC9AAA0AEBCA}" presName="spaceRect" presStyleCnt="0"/>
      <dgm:spPr/>
    </dgm:pt>
    <dgm:pt modelId="{813A4910-146F-4728-917E-E54A874E5D29}" type="pres">
      <dgm:prSet presAssocID="{1591E87F-15F9-4E77-8530-EC9AAA0AEBCA}" presName="parTx" presStyleLbl="revTx" presStyleIdx="1" presStyleCnt="3">
        <dgm:presLayoutVars>
          <dgm:chMax val="0"/>
          <dgm:chPref val="0"/>
        </dgm:presLayoutVars>
      </dgm:prSet>
      <dgm:spPr/>
    </dgm:pt>
    <dgm:pt modelId="{A6653A0D-5314-4B71-AA75-331DBCFE81E7}" type="pres">
      <dgm:prSet presAssocID="{EF48350A-B316-458D-B3E8-FBA98B0702B1}" presName="sibTrans" presStyleCnt="0"/>
      <dgm:spPr/>
    </dgm:pt>
    <dgm:pt modelId="{BA610B85-8696-45BC-B401-494326ACFEC7}" type="pres">
      <dgm:prSet presAssocID="{212D3829-6EF6-4BDF-9BDA-F44D441C802D}" presName="compNode" presStyleCnt="0"/>
      <dgm:spPr/>
    </dgm:pt>
    <dgm:pt modelId="{7FE1A143-7155-4187-86EA-F211A6C1F0E5}" type="pres">
      <dgm:prSet presAssocID="{212D3829-6EF6-4BDF-9BDA-F44D441C802D}" presName="bgRect" presStyleLbl="bgShp" presStyleIdx="2" presStyleCnt="3"/>
      <dgm:spPr/>
    </dgm:pt>
    <dgm:pt modelId="{2C5943B1-77BA-40F0-B43D-58656C6FBBC7}" type="pres">
      <dgm:prSet presAssocID="{212D3829-6EF6-4BDF-9BDA-F44D441C80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ntern"/>
        </a:ext>
      </dgm:extLst>
    </dgm:pt>
    <dgm:pt modelId="{A9A7C955-A41D-4AE2-B9B6-B54856001CF4}" type="pres">
      <dgm:prSet presAssocID="{212D3829-6EF6-4BDF-9BDA-F44D441C802D}" presName="spaceRect" presStyleCnt="0"/>
      <dgm:spPr/>
    </dgm:pt>
    <dgm:pt modelId="{89BE6C8A-AEBD-4528-9F77-BF87A214FC14}" type="pres">
      <dgm:prSet presAssocID="{212D3829-6EF6-4BDF-9BDA-F44D441C802D}" presName="parTx" presStyleLbl="revTx" presStyleIdx="2" presStyleCnt="3">
        <dgm:presLayoutVars>
          <dgm:chMax val="0"/>
          <dgm:chPref val="0"/>
        </dgm:presLayoutVars>
      </dgm:prSet>
      <dgm:spPr/>
    </dgm:pt>
  </dgm:ptLst>
  <dgm:cxnLst>
    <dgm:cxn modelId="{B0BF6B05-E585-47CD-8260-BF0D33807013}" srcId="{B902CE58-87C3-4E5A-B0A5-2F784F0E44F0}" destId="{60D75693-DA58-4A54-900C-4BCF8C72CB5F}" srcOrd="0" destOrd="0" parTransId="{14F3CD85-6894-4AE1-AEC9-481A90B25D6E}" sibTransId="{8AD45C23-8749-4694-B8D1-2B6631DF06DE}"/>
    <dgm:cxn modelId="{3B278F2D-A2AD-4464-912A-77F5266E25E8}" type="presOf" srcId="{212D3829-6EF6-4BDF-9BDA-F44D441C802D}" destId="{89BE6C8A-AEBD-4528-9F77-BF87A214FC14}" srcOrd="0" destOrd="0" presId="urn:microsoft.com/office/officeart/2018/2/layout/IconVerticalSolidList"/>
    <dgm:cxn modelId="{016D1B32-539E-4C05-9364-98E356209251}" srcId="{B902CE58-87C3-4E5A-B0A5-2F784F0E44F0}" destId="{1591E87F-15F9-4E77-8530-EC9AAA0AEBCA}" srcOrd="1" destOrd="0" parTransId="{42DE799B-0E01-4098-B63D-4639056868AC}" sibTransId="{EF48350A-B316-458D-B3E8-FBA98B0702B1}"/>
    <dgm:cxn modelId="{29FD608B-F7B0-437E-9C12-EF4DAC8ED527}" type="presOf" srcId="{60D75693-DA58-4A54-900C-4BCF8C72CB5F}" destId="{1C9DF59D-CE31-45AA-AD99-100702C4BE3A}" srcOrd="0" destOrd="0" presId="urn:microsoft.com/office/officeart/2018/2/layout/IconVerticalSolidList"/>
    <dgm:cxn modelId="{E4B7E696-05EC-4569-8616-7E34BC213B76}" type="presOf" srcId="{B902CE58-87C3-4E5A-B0A5-2F784F0E44F0}" destId="{A4BE04FB-F971-4635-A4AF-AD068A9F89C1}" srcOrd="0" destOrd="0" presId="urn:microsoft.com/office/officeart/2018/2/layout/IconVerticalSolidList"/>
    <dgm:cxn modelId="{430FECD0-C1C8-43D0-BB21-3FFF96E46F7E}" srcId="{B902CE58-87C3-4E5A-B0A5-2F784F0E44F0}" destId="{212D3829-6EF6-4BDF-9BDA-F44D441C802D}" srcOrd="2" destOrd="0" parTransId="{836F9181-9E04-4E57-8147-F9153ACBE2F5}" sibTransId="{A85D9B94-AD90-4403-B656-5193F140068A}"/>
    <dgm:cxn modelId="{4E76A9EC-3494-4643-A148-D650150F15C7}" type="presOf" srcId="{1591E87F-15F9-4E77-8530-EC9AAA0AEBCA}" destId="{813A4910-146F-4728-917E-E54A874E5D29}" srcOrd="0" destOrd="0" presId="urn:microsoft.com/office/officeart/2018/2/layout/IconVerticalSolidList"/>
    <dgm:cxn modelId="{BBEBA65E-C388-49B6-9F13-9648EB3238CD}" type="presParOf" srcId="{A4BE04FB-F971-4635-A4AF-AD068A9F89C1}" destId="{5D5C5398-7537-4F5D-81DD-46DDBFB08985}" srcOrd="0" destOrd="0" presId="urn:microsoft.com/office/officeart/2018/2/layout/IconVerticalSolidList"/>
    <dgm:cxn modelId="{415EFAE2-725F-42A1-9CB4-212C7F868B9D}" type="presParOf" srcId="{5D5C5398-7537-4F5D-81DD-46DDBFB08985}" destId="{8DDFAF52-6043-4C0C-8E01-0B13975AED05}" srcOrd="0" destOrd="0" presId="urn:microsoft.com/office/officeart/2018/2/layout/IconVerticalSolidList"/>
    <dgm:cxn modelId="{9275D9B9-92FC-4746-A028-8E5CA9F317EB}" type="presParOf" srcId="{5D5C5398-7537-4F5D-81DD-46DDBFB08985}" destId="{FA1F9174-0E58-40DE-88C7-3B7FA5104914}" srcOrd="1" destOrd="0" presId="urn:microsoft.com/office/officeart/2018/2/layout/IconVerticalSolidList"/>
    <dgm:cxn modelId="{F77DB3C2-414B-468E-8949-A07A3A2608A5}" type="presParOf" srcId="{5D5C5398-7537-4F5D-81DD-46DDBFB08985}" destId="{1B43FCB3-BB63-43D7-8493-1BA2D7596C4C}" srcOrd="2" destOrd="0" presId="urn:microsoft.com/office/officeart/2018/2/layout/IconVerticalSolidList"/>
    <dgm:cxn modelId="{E78C93FE-6B81-493B-8860-E7D0FCAE6B88}" type="presParOf" srcId="{5D5C5398-7537-4F5D-81DD-46DDBFB08985}" destId="{1C9DF59D-CE31-45AA-AD99-100702C4BE3A}" srcOrd="3" destOrd="0" presId="urn:microsoft.com/office/officeart/2018/2/layout/IconVerticalSolidList"/>
    <dgm:cxn modelId="{CF2A4C33-E7F0-45CB-85F1-523B344B2269}" type="presParOf" srcId="{A4BE04FB-F971-4635-A4AF-AD068A9F89C1}" destId="{E27C5554-8197-4FB8-9308-06F52A4E869D}" srcOrd="1" destOrd="0" presId="urn:microsoft.com/office/officeart/2018/2/layout/IconVerticalSolidList"/>
    <dgm:cxn modelId="{D3D85D92-A7CC-4B2E-8486-F0A014A1783E}" type="presParOf" srcId="{A4BE04FB-F971-4635-A4AF-AD068A9F89C1}" destId="{DF6580E4-C969-4560-9EF5-CD5565E57AF4}" srcOrd="2" destOrd="0" presId="urn:microsoft.com/office/officeart/2018/2/layout/IconVerticalSolidList"/>
    <dgm:cxn modelId="{4DDFFF0E-29AE-403A-B50D-DEBFF0C19146}" type="presParOf" srcId="{DF6580E4-C969-4560-9EF5-CD5565E57AF4}" destId="{81B44F49-77B3-4E6B-ADC8-7E191D53AB7B}" srcOrd="0" destOrd="0" presId="urn:microsoft.com/office/officeart/2018/2/layout/IconVerticalSolidList"/>
    <dgm:cxn modelId="{CCD83DAA-18FB-413C-8AC3-3ADE876ACAB4}" type="presParOf" srcId="{DF6580E4-C969-4560-9EF5-CD5565E57AF4}" destId="{EE3C5B7E-1B13-4D10-862F-E0C90400FF5D}" srcOrd="1" destOrd="0" presId="urn:microsoft.com/office/officeart/2018/2/layout/IconVerticalSolidList"/>
    <dgm:cxn modelId="{9EED89AC-28C3-4AF2-9CE7-75DE98B45996}" type="presParOf" srcId="{DF6580E4-C969-4560-9EF5-CD5565E57AF4}" destId="{AD263959-7C21-4F0C-B22D-E8947CD7D54F}" srcOrd="2" destOrd="0" presId="urn:microsoft.com/office/officeart/2018/2/layout/IconVerticalSolidList"/>
    <dgm:cxn modelId="{D27FA797-BD49-4F4B-8419-7ABFFEE1E2DD}" type="presParOf" srcId="{DF6580E4-C969-4560-9EF5-CD5565E57AF4}" destId="{813A4910-146F-4728-917E-E54A874E5D29}" srcOrd="3" destOrd="0" presId="urn:microsoft.com/office/officeart/2018/2/layout/IconVerticalSolidList"/>
    <dgm:cxn modelId="{3CA7C6D2-19F5-41EA-93A2-D841D47D269F}" type="presParOf" srcId="{A4BE04FB-F971-4635-A4AF-AD068A9F89C1}" destId="{A6653A0D-5314-4B71-AA75-331DBCFE81E7}" srcOrd="3" destOrd="0" presId="urn:microsoft.com/office/officeart/2018/2/layout/IconVerticalSolidList"/>
    <dgm:cxn modelId="{F8C0E756-A370-4493-A879-F9C288301A20}" type="presParOf" srcId="{A4BE04FB-F971-4635-A4AF-AD068A9F89C1}" destId="{BA610B85-8696-45BC-B401-494326ACFEC7}" srcOrd="4" destOrd="0" presId="urn:microsoft.com/office/officeart/2018/2/layout/IconVerticalSolidList"/>
    <dgm:cxn modelId="{8AB8618A-9447-4DA2-9CCA-621B75F7798F}" type="presParOf" srcId="{BA610B85-8696-45BC-B401-494326ACFEC7}" destId="{7FE1A143-7155-4187-86EA-F211A6C1F0E5}" srcOrd="0" destOrd="0" presId="urn:microsoft.com/office/officeart/2018/2/layout/IconVerticalSolidList"/>
    <dgm:cxn modelId="{BA3F04C4-89BA-4191-8F90-7141A3F18DB7}" type="presParOf" srcId="{BA610B85-8696-45BC-B401-494326ACFEC7}" destId="{2C5943B1-77BA-40F0-B43D-58656C6FBBC7}" srcOrd="1" destOrd="0" presId="urn:microsoft.com/office/officeart/2018/2/layout/IconVerticalSolidList"/>
    <dgm:cxn modelId="{8671ADDD-C387-4E7E-B503-27AA2ECE26DA}" type="presParOf" srcId="{BA610B85-8696-45BC-B401-494326ACFEC7}" destId="{A9A7C955-A41D-4AE2-B9B6-B54856001CF4}" srcOrd="2" destOrd="0" presId="urn:microsoft.com/office/officeart/2018/2/layout/IconVerticalSolidList"/>
    <dgm:cxn modelId="{AC4AA520-34E7-48A5-AF7F-08D14C7DDFE7}" type="presParOf" srcId="{BA610B85-8696-45BC-B401-494326ACFEC7}" destId="{89BE6C8A-AEBD-4528-9F77-BF87A214FC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B54C8F6C-BE1E-4EAB-B7A0-48DE01FFAA36}">
      <dgm:prSet phldrT="[Text]" custT="1"/>
      <dgm:spPr/>
      <dgm:t>
        <a:bodyPr/>
        <a:lstStyle/>
        <a:p>
          <a:pPr>
            <a:buFont typeface="Symbol" panose="05050102010706020507" pitchFamily="18" charset="2"/>
            <a:buChar char=""/>
          </a:pPr>
          <a:r>
            <a:rPr lang="en-US" sz="1800" dirty="0">
              <a:solidFill>
                <a:schemeClr val="accent1">
                  <a:lumMod val="20000"/>
                  <a:lumOff val="80000"/>
                </a:schemeClr>
              </a:solidFill>
              <a:effectLst>
                <a:outerShdw blurRad="38100" dist="38100" dir="2700000" algn="tl">
                  <a:srgbClr val="000000">
                    <a:alpha val="43137"/>
                  </a:srgbClr>
                </a:outerShdw>
              </a:effectLst>
              <a:latin typeface="+mn-lt"/>
            </a:rPr>
            <a:t>Commission for big sister’s classmates.</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solidFill>
                <a:schemeClr val="accent1">
                  <a:lumMod val="40000"/>
                  <a:lumOff val="60000"/>
                </a:schemeClr>
              </a:solidFill>
              <a:effectLst>
                <a:outerShdw blurRad="38100" dist="38100" dir="2700000" algn="tl">
                  <a:srgbClr val="000000">
                    <a:alpha val="43137"/>
                  </a:srgbClr>
                </a:outerShdw>
              </a:effectLst>
              <a:latin typeface="+mn-lt"/>
            </a:rPr>
            <a:t>Noticed by the university for its academic excellence &amp; advanced expertise out of passion.</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a:solidFill>
          <a:schemeClr val="accent1">
            <a:lumMod val="60000"/>
            <a:lumOff val="40000"/>
          </a:schemeClr>
        </a:solidFill>
        <a:ln>
          <a:solidFill>
            <a:schemeClr val="accent1">
              <a:lumMod val="60000"/>
              <a:lumOff val="40000"/>
            </a:schemeClr>
          </a:solidFill>
        </a:ln>
      </dgm:spPr>
      <dgm:t>
        <a:bodyPr/>
        <a:lstStyle/>
        <a:p>
          <a:r>
            <a:rPr lang="en-US" sz="1800" dirty="0">
              <a:solidFill>
                <a:schemeClr val="bg1"/>
              </a:solidFill>
              <a:latin typeface="+mn-lt"/>
            </a:rPr>
            <a:t>2019</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solidFill>
                <a:schemeClr val="accent1">
                  <a:lumMod val="60000"/>
                  <a:lumOff val="40000"/>
                </a:schemeClr>
              </a:solidFill>
              <a:effectLst>
                <a:outerShdw blurRad="38100" dist="38100" dir="2700000" algn="tl">
                  <a:srgbClr val="000000">
                    <a:alpha val="43137"/>
                  </a:srgbClr>
                </a:outerShdw>
              </a:effectLst>
            </a:rPr>
            <a:t>Requested to do workshops by university &amp; taking commissions personally.</a:t>
          </a:r>
          <a:endParaRPr lang="en-US" sz="1800" dirty="0">
            <a:solidFill>
              <a:schemeClr val="accent1">
                <a:lumMod val="60000"/>
                <a:lumOff val="40000"/>
              </a:schemeClr>
            </a:solidFill>
            <a:effectLst>
              <a:outerShdw blurRad="38100" dist="38100" dir="2700000" algn="tl">
                <a:srgbClr val="000000">
                  <a:alpha val="43137"/>
                </a:srgbClr>
              </a:outerShdw>
            </a:effectLst>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a:solidFill>
          <a:schemeClr val="accent1">
            <a:lumMod val="75000"/>
          </a:schemeClr>
        </a:solidFill>
        <a:ln>
          <a:solidFill>
            <a:schemeClr val="accent1">
              <a:lumMod val="75000"/>
            </a:schemeClr>
          </a:solidFill>
        </a:ln>
      </dgm:spPr>
      <dgm:t>
        <a:bodyPr/>
        <a:lstStyle/>
        <a:p>
          <a:pPr>
            <a:buFont typeface="Symbol" panose="05050102010706020507" pitchFamily="18" charset="2"/>
            <a:buChar char=""/>
          </a:pPr>
          <a:r>
            <a:rPr lang="en-US" sz="1800" dirty="0">
              <a:solidFill>
                <a:schemeClr val="bg1"/>
              </a:solidFill>
              <a:latin typeface="+mn-lt"/>
            </a:rPr>
            <a:t>2020</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a:solidFill>
          <a:schemeClr val="accent1">
            <a:lumMod val="50000"/>
          </a:schemeClr>
        </a:solidFill>
        <a:ln>
          <a:solidFill>
            <a:schemeClr val="accent1">
              <a:lumMod val="50000"/>
            </a:schemeClr>
          </a:solidFill>
        </a:ln>
      </dgm:spPr>
      <dgm:t>
        <a:bodyPr/>
        <a:lstStyle/>
        <a:p>
          <a:pPr>
            <a:buFont typeface="Symbol" panose="05050102010706020507" pitchFamily="18" charset="2"/>
            <a:buChar char=""/>
          </a:pPr>
          <a:r>
            <a:rPr lang="en-US" sz="1800" i="1" dirty="0">
              <a:solidFill>
                <a:schemeClr val="bg1"/>
              </a:solidFill>
              <a:latin typeface="+mn-lt"/>
            </a:rPr>
            <a:t>present</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a:effectLst>
          <a:glow rad="127000">
            <a:schemeClr val="tx1">
              <a:lumMod val="85000"/>
            </a:schemeClr>
          </a:glow>
        </a:effectLst>
      </dgm:spPr>
      <dgm:t>
        <a:bodyPr/>
        <a:lstStyle/>
        <a:p>
          <a:pPr>
            <a:buFont typeface="Symbol" panose="05050102010706020507" pitchFamily="18" charset="2"/>
            <a:buChar char=""/>
          </a:pPr>
          <a:r>
            <a:rPr lang="en-US" sz="1800" dirty="0">
              <a:solidFill>
                <a:schemeClr val="accent1">
                  <a:lumMod val="50000"/>
                </a:schemeClr>
              </a:solidFill>
              <a:effectLst>
                <a:glow rad="127000">
                  <a:schemeClr val="tx1"/>
                </a:glow>
              </a:effectLst>
            </a:rPr>
            <a:t>Has been running for almost 4-5 years.</a:t>
          </a:r>
          <a:endParaRPr lang="en-US" sz="1800" dirty="0">
            <a:solidFill>
              <a:schemeClr val="accent1">
                <a:lumMod val="50000"/>
              </a:schemeClr>
            </a:solidFill>
            <a:effectLst>
              <a:glow rad="127000">
                <a:schemeClr val="tx1"/>
              </a:glow>
            </a:effectLst>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solidFill>
                <a:schemeClr val="accent1">
                  <a:lumMod val="75000"/>
                </a:schemeClr>
              </a:solidFill>
              <a:effectLst>
                <a:glow rad="63500">
                  <a:schemeClr val="bg1">
                    <a:lumMod val="95000"/>
                    <a:lumOff val="5000"/>
                    <a:alpha val="40000"/>
                  </a:schemeClr>
                </a:glow>
                <a:outerShdw blurRad="38100" dist="38100" dir="2700000" algn="tl">
                  <a:srgbClr val="000000">
                    <a:alpha val="43137"/>
                  </a:srgbClr>
                </a:outerShdw>
              </a:effectLst>
            </a:rPr>
            <a:t> </a:t>
          </a:r>
          <a:r>
            <a:rPr lang="en-US" sz="1800" dirty="0">
              <a:solidFill>
                <a:schemeClr val="accent1">
                  <a:lumMod val="75000"/>
                </a:schemeClr>
              </a:solidFill>
              <a:effectLst>
                <a:glow rad="63500">
                  <a:schemeClr val="bg1">
                    <a:lumMod val="95000"/>
                    <a:lumOff val="5000"/>
                    <a:alpha val="40000"/>
                  </a:schemeClr>
                </a:glow>
              </a:effectLst>
            </a:rPr>
            <a:t>Have decided to form a team, along with other passionate individuals, &amp; first logo was made</a:t>
          </a:r>
          <a:endParaRPr lang="en-US" sz="1800" dirty="0">
            <a:solidFill>
              <a:schemeClr val="accent1">
                <a:lumMod val="75000"/>
              </a:schemeClr>
            </a:solidFill>
            <a:effectLst>
              <a:glow rad="63500">
                <a:schemeClr val="bg1">
                  <a:lumMod val="95000"/>
                  <a:lumOff val="5000"/>
                  <a:alpha val="40000"/>
                </a:schemeClr>
              </a:glow>
            </a:effectLst>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4259F840-24E7-476F-9F30-482E46395856}">
      <dgm:prSet phldrT="[Text]" custT="1"/>
      <dgm:spPr>
        <a:solidFill>
          <a:schemeClr val="accent1">
            <a:lumMod val="20000"/>
            <a:lumOff val="80000"/>
          </a:schemeClr>
        </a:solidFill>
        <a:ln>
          <a:solidFill>
            <a:schemeClr val="accent1">
              <a:lumMod val="20000"/>
              <a:lumOff val="80000"/>
            </a:schemeClr>
          </a:solidFill>
        </a:ln>
      </dgm:spPr>
      <dgm:t>
        <a:bodyPr/>
        <a:lstStyle/>
        <a:p>
          <a:r>
            <a:rPr lang="en-US" sz="1800" dirty="0">
              <a:solidFill>
                <a:schemeClr val="bg1"/>
              </a:solidFill>
              <a:latin typeface="+mn-lt"/>
            </a:rPr>
            <a:t>2017</a:t>
          </a:r>
        </a:p>
      </dgm:t>
    </dgm:pt>
    <dgm:pt modelId="{DCC444A4-F20A-48F5-A61E-47BFFF185A57}" type="sibTrans" cxnId="{42EE41D1-3C16-4937-BB38-B076896C09A0}">
      <dgm:prSet/>
      <dgm:spPr/>
      <dgm:t>
        <a:bodyPr/>
        <a:lstStyle/>
        <a:p>
          <a:endParaRPr lang="en-US" sz="1800">
            <a:latin typeface="+mn-lt"/>
          </a:endParaRPr>
        </a:p>
      </dgm:t>
    </dgm:pt>
    <dgm:pt modelId="{FCE8068D-7E50-4749-A8D0-ADEDAC5637B3}" type="parTrans" cxnId="{42EE41D1-3C16-4937-BB38-B076896C09A0}">
      <dgm:prSet/>
      <dgm:spPr/>
      <dgm:t>
        <a:bodyPr/>
        <a:lstStyle/>
        <a:p>
          <a:endParaRPr lang="en-US" sz="1800">
            <a:latin typeface="+mn-lt"/>
          </a:endParaRPr>
        </a:p>
      </dgm:t>
    </dgm:pt>
    <dgm:pt modelId="{E4033A39-DCC4-4038-9562-AEDDBBB37A99}">
      <dgm:prSet phldrT="[Text]" custT="1"/>
      <dgm:spPr>
        <a:solidFill>
          <a:schemeClr val="accent1">
            <a:lumMod val="40000"/>
            <a:lumOff val="60000"/>
          </a:schemeClr>
        </a:solidFill>
        <a:ln>
          <a:solidFill>
            <a:schemeClr val="accent1">
              <a:lumMod val="40000"/>
              <a:lumOff val="60000"/>
            </a:schemeClr>
          </a:solidFill>
        </a:ln>
      </dgm:spPr>
      <dgm:t>
        <a:bodyPr/>
        <a:lstStyle/>
        <a:p>
          <a:r>
            <a:rPr lang="en-US" sz="1800" dirty="0">
              <a:solidFill>
                <a:schemeClr val="bg1"/>
              </a:solidFill>
              <a:latin typeface="+mn-lt"/>
            </a:rPr>
            <a:t>2018</a:t>
          </a:r>
        </a:p>
      </dgm:t>
    </dgm:pt>
    <dgm:pt modelId="{80AB0E5B-0C58-465D-A545-5B21133D2849}" type="sibTrans" cxnId="{32EF2862-2950-4DF8-BEA8-CD19460CCA31}">
      <dgm:prSet/>
      <dgm:spPr/>
      <dgm:t>
        <a:bodyPr/>
        <a:lstStyle/>
        <a:p>
          <a:endParaRPr lang="en-US" sz="1800">
            <a:latin typeface="+mn-lt"/>
          </a:endParaRPr>
        </a:p>
      </dgm:t>
    </dgm:pt>
    <dgm:pt modelId="{048EEAE6-78BA-4B00-B7BB-9C22DBB1E8F4}" type="parTrans" cxnId="{32EF2862-2950-4DF8-BEA8-CD19460CCA31}">
      <dgm:prSet/>
      <dgm:spPr/>
      <dgm:t>
        <a:bodyPr/>
        <a:lstStyle/>
        <a:p>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ScaleY="98889" custLinFactNeighborX="-657" custLinFactNeighborY="-2748">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a:solidFill>
          <a:schemeClr val="accent1">
            <a:lumMod val="20000"/>
            <a:lumOff val="80000"/>
          </a:schemeClr>
        </a:solidFill>
        <a:ln>
          <a:solidFill>
            <a:schemeClr val="accent1">
              <a:lumMod val="20000"/>
              <a:lumOff val="80000"/>
            </a:schemeClr>
          </a:solidFill>
        </a:ln>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a:solidFill>
          <a:schemeClr val="accent1">
            <a:lumMod val="40000"/>
            <a:lumOff val="60000"/>
          </a:schemeClr>
        </a:solidFill>
        <a:ln>
          <a:solidFill>
            <a:schemeClr val="accent1">
              <a:lumMod val="40000"/>
              <a:lumOff val="60000"/>
            </a:schemeClr>
          </a:solidFill>
        </a:ln>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a:solidFill>
          <a:schemeClr val="accent1">
            <a:lumMod val="60000"/>
            <a:lumOff val="40000"/>
          </a:schemeClr>
        </a:solidFill>
        <a:ln>
          <a:solidFill>
            <a:schemeClr val="accent1">
              <a:lumMod val="60000"/>
              <a:lumOff val="40000"/>
            </a:schemeClr>
          </a:solidFill>
        </a:ln>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a:solidFill>
          <a:schemeClr val="accent1">
            <a:lumMod val="75000"/>
          </a:schemeClr>
        </a:solidFill>
        <a:ln>
          <a:solidFill>
            <a:schemeClr val="accent1">
              <a:lumMod val="75000"/>
            </a:schemeClr>
          </a:solidFill>
        </a:ln>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a:solidFill>
          <a:schemeClr val="accent1">
            <a:lumMod val="50000"/>
          </a:schemeClr>
        </a:solidFill>
        <a:ln>
          <a:solidFill>
            <a:schemeClr val="accent1">
              <a:lumMod val="50000"/>
            </a:schemeClr>
          </a:solidFill>
        </a:ln>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75EBD5-AF05-48E2-8D2E-25122FE00B1C}"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3AFB0372-DBC5-416A-B10B-60D83253D382}">
      <dgm:prSet/>
      <dgm:spPr/>
      <dgm:t>
        <a:bodyPr/>
        <a:lstStyle/>
        <a:p>
          <a:pPr>
            <a:lnSpc>
              <a:spcPct val="100000"/>
            </a:lnSpc>
          </a:pPr>
          <a:r>
            <a:rPr lang="en-US" dirty="0">
              <a:solidFill>
                <a:schemeClr val="bg1"/>
              </a:solidFill>
              <a:effectLst/>
            </a:rPr>
            <a:t>There have been a lot of technology-related services which, based on our research, have only catered to employed individuals.</a:t>
          </a:r>
        </a:p>
      </dgm:t>
    </dgm:pt>
    <dgm:pt modelId="{4C74E94D-C883-41FD-A274-78DF2F3535A0}" type="parTrans" cxnId="{B8BA52ED-BAEC-46DC-9DA0-9FDAD03F871B}">
      <dgm:prSet/>
      <dgm:spPr/>
      <dgm:t>
        <a:bodyPr/>
        <a:lstStyle/>
        <a:p>
          <a:endParaRPr lang="en-US"/>
        </a:p>
      </dgm:t>
    </dgm:pt>
    <dgm:pt modelId="{8FF0FF27-7BEE-4C6A-886B-3BFB75F9AEDE}" type="sibTrans" cxnId="{B8BA52ED-BAEC-46DC-9DA0-9FDAD03F871B}">
      <dgm:prSet/>
      <dgm:spPr/>
      <dgm:t>
        <a:bodyPr/>
        <a:lstStyle/>
        <a:p>
          <a:pPr>
            <a:lnSpc>
              <a:spcPct val="100000"/>
            </a:lnSpc>
          </a:pPr>
          <a:endParaRPr lang="en-US"/>
        </a:p>
      </dgm:t>
    </dgm:pt>
    <dgm:pt modelId="{5474B831-FB58-4AFE-8216-F41D084843F9}">
      <dgm:prSet/>
      <dgm:spPr/>
      <dgm:t>
        <a:bodyPr/>
        <a:lstStyle/>
        <a:p>
          <a:pPr>
            <a:lnSpc>
              <a:spcPct val="100000"/>
            </a:lnSpc>
          </a:pPr>
          <a:r>
            <a:rPr lang="en-US" dirty="0">
              <a:solidFill>
                <a:schemeClr val="bg1"/>
              </a:solidFill>
              <a:effectLst/>
            </a:rPr>
            <a:t>Our website will represent our small-time company, especially to students and small-time business owners who want their ideas to come to life at a more affordable rate.</a:t>
          </a:r>
        </a:p>
      </dgm:t>
    </dgm:pt>
    <dgm:pt modelId="{6CF54D1C-20E6-4006-99E1-0BC6209719A9}" type="parTrans" cxnId="{CC1F8AAD-00F7-490E-91DD-6A964C02F83B}">
      <dgm:prSet/>
      <dgm:spPr/>
      <dgm:t>
        <a:bodyPr/>
        <a:lstStyle/>
        <a:p>
          <a:endParaRPr lang="en-US"/>
        </a:p>
      </dgm:t>
    </dgm:pt>
    <dgm:pt modelId="{E70EF4AD-69C1-44DD-9995-701261EDC8D9}" type="sibTrans" cxnId="{CC1F8AAD-00F7-490E-91DD-6A964C02F83B}">
      <dgm:prSet/>
      <dgm:spPr/>
      <dgm:t>
        <a:bodyPr/>
        <a:lstStyle/>
        <a:p>
          <a:pPr>
            <a:lnSpc>
              <a:spcPct val="100000"/>
            </a:lnSpc>
          </a:pPr>
          <a:endParaRPr lang="en-US"/>
        </a:p>
      </dgm:t>
    </dgm:pt>
    <dgm:pt modelId="{6804F989-9839-445C-866A-B939C1893A93}">
      <dgm:prSet/>
      <dgm:spPr/>
      <dgm:t>
        <a:bodyPr/>
        <a:lstStyle/>
        <a:p>
          <a:pPr>
            <a:lnSpc>
              <a:spcPct val="100000"/>
            </a:lnSpc>
          </a:pPr>
          <a:r>
            <a:rPr lang="en-US" b="1" dirty="0">
              <a:solidFill>
                <a:schemeClr val="bg1"/>
              </a:solidFill>
              <a:effectLst/>
            </a:rPr>
            <a:t>Expectations: </a:t>
          </a:r>
          <a:r>
            <a:rPr lang="en-US" dirty="0">
              <a:solidFill>
                <a:schemeClr val="bg1"/>
              </a:solidFill>
              <a:effectLst/>
            </a:rPr>
            <a:t>the website will advertise what we do, and what our services will be only. Contact details will be provided for ANY additional info (e.g., blogs and social media accounts).</a:t>
          </a:r>
        </a:p>
      </dgm:t>
    </dgm:pt>
    <dgm:pt modelId="{2B01568F-2C02-4DC5-92A6-E127776F0293}" type="parTrans" cxnId="{4F9A12A7-53FD-4ABC-88A9-DAE692FC35CA}">
      <dgm:prSet/>
      <dgm:spPr/>
      <dgm:t>
        <a:bodyPr/>
        <a:lstStyle/>
        <a:p>
          <a:endParaRPr lang="en-US"/>
        </a:p>
      </dgm:t>
    </dgm:pt>
    <dgm:pt modelId="{CBFB861C-9CC9-4F50-A4DA-9E9612C9E913}" type="sibTrans" cxnId="{4F9A12A7-53FD-4ABC-88A9-DAE692FC35CA}">
      <dgm:prSet/>
      <dgm:spPr/>
      <dgm:t>
        <a:bodyPr/>
        <a:lstStyle/>
        <a:p>
          <a:pPr>
            <a:lnSpc>
              <a:spcPct val="100000"/>
            </a:lnSpc>
          </a:pPr>
          <a:endParaRPr lang="en-US"/>
        </a:p>
      </dgm:t>
    </dgm:pt>
    <dgm:pt modelId="{4A0AF3B2-D824-4C3B-9D03-74C27E300B92}">
      <dgm:prSet/>
      <dgm:spPr/>
      <dgm:t>
        <a:bodyPr/>
        <a:lstStyle/>
        <a:p>
          <a:pPr>
            <a:lnSpc>
              <a:spcPct val="100000"/>
            </a:lnSpc>
          </a:pPr>
          <a:r>
            <a:rPr lang="en-US" dirty="0">
              <a:solidFill>
                <a:schemeClr val="bg1"/>
              </a:solidFill>
              <a:effectLst/>
            </a:rPr>
            <a:t>Again, this is strictly an </a:t>
          </a:r>
          <a:r>
            <a:rPr lang="en-US" u="sng" dirty="0">
              <a:solidFill>
                <a:schemeClr val="bg1"/>
              </a:solidFill>
              <a:effectLst/>
            </a:rPr>
            <a:t>advertisement website</a:t>
          </a:r>
          <a:r>
            <a:rPr lang="en-US" dirty="0">
              <a:solidFill>
                <a:schemeClr val="bg1"/>
              </a:solidFill>
              <a:effectLst/>
            </a:rPr>
            <a:t>. No rates will be mentioned as it’s negotiable &amp; needed to be discussed personally via existing social media accounts (provided on the website, as well).</a:t>
          </a:r>
        </a:p>
      </dgm:t>
    </dgm:pt>
    <dgm:pt modelId="{B6D6B1CA-E856-49DD-9860-75A6CA91AEB6}" type="parTrans" cxnId="{07A38C86-152C-451D-A21D-82D723804C8E}">
      <dgm:prSet/>
      <dgm:spPr/>
      <dgm:t>
        <a:bodyPr/>
        <a:lstStyle/>
        <a:p>
          <a:endParaRPr lang="en-US"/>
        </a:p>
      </dgm:t>
    </dgm:pt>
    <dgm:pt modelId="{0755C45F-3E8A-4ECE-A30C-E46B39AC6687}" type="sibTrans" cxnId="{07A38C86-152C-451D-A21D-82D723804C8E}">
      <dgm:prSet/>
      <dgm:spPr/>
      <dgm:t>
        <a:bodyPr/>
        <a:lstStyle/>
        <a:p>
          <a:endParaRPr lang="en-US"/>
        </a:p>
      </dgm:t>
    </dgm:pt>
    <dgm:pt modelId="{748B3948-D946-4522-9D30-A180F2E5DADB}" type="pres">
      <dgm:prSet presAssocID="{2B75EBD5-AF05-48E2-8D2E-25122FE00B1C}" presName="root" presStyleCnt="0">
        <dgm:presLayoutVars>
          <dgm:dir/>
          <dgm:resizeHandles val="exact"/>
        </dgm:presLayoutVars>
      </dgm:prSet>
      <dgm:spPr/>
    </dgm:pt>
    <dgm:pt modelId="{0A9CB810-05B1-44A6-9D79-0661DCB12132}" type="pres">
      <dgm:prSet presAssocID="{3AFB0372-DBC5-416A-B10B-60D83253D382}" presName="compNode" presStyleCnt="0"/>
      <dgm:spPr/>
    </dgm:pt>
    <dgm:pt modelId="{8D990B20-47F1-4BF8-A134-1DFC74ABF67A}" type="pres">
      <dgm:prSet presAssocID="{3AFB0372-DBC5-416A-B10B-60D83253D382}" presName="bgRect" presStyleLbl="bgShp" presStyleIdx="0" presStyleCnt="4"/>
      <dgm:spPr/>
    </dgm:pt>
    <dgm:pt modelId="{B53656AD-F6BF-4EEB-9AC9-E92A1FD2C605}" type="pres">
      <dgm:prSet presAssocID="{3AFB0372-DBC5-416A-B10B-60D83253D3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8BCFEDD2-78BE-4E9B-B3AF-3420E1681719}" type="pres">
      <dgm:prSet presAssocID="{3AFB0372-DBC5-416A-B10B-60D83253D382}" presName="spaceRect" presStyleCnt="0"/>
      <dgm:spPr/>
    </dgm:pt>
    <dgm:pt modelId="{59DDF1FC-CD3B-4E04-ADC0-9C83D5F5A5D1}" type="pres">
      <dgm:prSet presAssocID="{3AFB0372-DBC5-416A-B10B-60D83253D382}" presName="parTx" presStyleLbl="revTx" presStyleIdx="0" presStyleCnt="4">
        <dgm:presLayoutVars>
          <dgm:chMax val="0"/>
          <dgm:chPref val="0"/>
        </dgm:presLayoutVars>
      </dgm:prSet>
      <dgm:spPr/>
    </dgm:pt>
    <dgm:pt modelId="{ADA7C0D2-4FC0-4B1C-964F-EAC68095D220}" type="pres">
      <dgm:prSet presAssocID="{8FF0FF27-7BEE-4C6A-886B-3BFB75F9AEDE}" presName="sibTrans" presStyleCnt="0"/>
      <dgm:spPr/>
    </dgm:pt>
    <dgm:pt modelId="{24004487-47B4-4453-8C90-C91AF38E132C}" type="pres">
      <dgm:prSet presAssocID="{5474B831-FB58-4AFE-8216-F41D084843F9}" presName="compNode" presStyleCnt="0"/>
      <dgm:spPr/>
    </dgm:pt>
    <dgm:pt modelId="{7AFEA27E-D1FC-446E-AC71-DA0118475BA9}" type="pres">
      <dgm:prSet presAssocID="{5474B831-FB58-4AFE-8216-F41D084843F9}" presName="bgRect" presStyleLbl="bgShp" presStyleIdx="1" presStyleCnt="4"/>
      <dgm:spPr/>
    </dgm:pt>
    <dgm:pt modelId="{BC77E581-E4C8-4355-87BC-E957DA238B24}" type="pres">
      <dgm:prSet presAssocID="{5474B831-FB58-4AFE-8216-F41D084843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A0633FB1-BD49-4F68-A419-443DBEC0EF5A}" type="pres">
      <dgm:prSet presAssocID="{5474B831-FB58-4AFE-8216-F41D084843F9}" presName="spaceRect" presStyleCnt="0"/>
      <dgm:spPr/>
    </dgm:pt>
    <dgm:pt modelId="{F8735968-B656-4D0B-918C-E1FC6A5D3769}" type="pres">
      <dgm:prSet presAssocID="{5474B831-FB58-4AFE-8216-F41D084843F9}" presName="parTx" presStyleLbl="revTx" presStyleIdx="1" presStyleCnt="4">
        <dgm:presLayoutVars>
          <dgm:chMax val="0"/>
          <dgm:chPref val="0"/>
        </dgm:presLayoutVars>
      </dgm:prSet>
      <dgm:spPr/>
    </dgm:pt>
    <dgm:pt modelId="{42D220A5-B3EB-47EE-903A-9E67BC8193C3}" type="pres">
      <dgm:prSet presAssocID="{E70EF4AD-69C1-44DD-9995-701261EDC8D9}" presName="sibTrans" presStyleCnt="0"/>
      <dgm:spPr/>
    </dgm:pt>
    <dgm:pt modelId="{6C6304A7-AF02-4402-B404-0F4FF7349E73}" type="pres">
      <dgm:prSet presAssocID="{6804F989-9839-445C-866A-B939C1893A93}" presName="compNode" presStyleCnt="0"/>
      <dgm:spPr/>
    </dgm:pt>
    <dgm:pt modelId="{4536D801-FC2D-492E-886A-956BE4468F75}" type="pres">
      <dgm:prSet presAssocID="{6804F989-9839-445C-866A-B939C1893A93}" presName="bgRect" presStyleLbl="bgShp" presStyleIdx="2" presStyleCnt="4"/>
      <dgm:spPr/>
    </dgm:pt>
    <dgm:pt modelId="{A496869C-886D-47C0-83CD-CD85FD698DF4}" type="pres">
      <dgm:prSet presAssocID="{6804F989-9839-445C-866A-B939C1893A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ard Room"/>
        </a:ext>
      </dgm:extLst>
    </dgm:pt>
    <dgm:pt modelId="{3E2AC6F0-033E-46BA-9EA4-DE79B5297403}" type="pres">
      <dgm:prSet presAssocID="{6804F989-9839-445C-866A-B939C1893A93}" presName="spaceRect" presStyleCnt="0"/>
      <dgm:spPr/>
    </dgm:pt>
    <dgm:pt modelId="{633D563F-E54E-490C-84D5-D621725E352A}" type="pres">
      <dgm:prSet presAssocID="{6804F989-9839-445C-866A-B939C1893A93}" presName="parTx" presStyleLbl="revTx" presStyleIdx="2" presStyleCnt="4">
        <dgm:presLayoutVars>
          <dgm:chMax val="0"/>
          <dgm:chPref val="0"/>
        </dgm:presLayoutVars>
      </dgm:prSet>
      <dgm:spPr/>
    </dgm:pt>
    <dgm:pt modelId="{513BCA78-7ADD-4418-AAF1-7146A486720B}" type="pres">
      <dgm:prSet presAssocID="{CBFB861C-9CC9-4F50-A4DA-9E9612C9E913}" presName="sibTrans" presStyleCnt="0"/>
      <dgm:spPr/>
    </dgm:pt>
    <dgm:pt modelId="{A887377A-E861-4D54-A0B3-9BB745ED9EEA}" type="pres">
      <dgm:prSet presAssocID="{4A0AF3B2-D824-4C3B-9D03-74C27E300B92}" presName="compNode" presStyleCnt="0"/>
      <dgm:spPr/>
    </dgm:pt>
    <dgm:pt modelId="{5130C73A-5F4C-4E24-9A01-197DEDA327B4}" type="pres">
      <dgm:prSet presAssocID="{4A0AF3B2-D824-4C3B-9D03-74C27E300B92}" presName="bgRect" presStyleLbl="bgShp" presStyleIdx="3" presStyleCnt="4"/>
      <dgm:spPr/>
    </dgm:pt>
    <dgm:pt modelId="{261B6E90-7BB2-47C4-A949-193BF8BCC693}" type="pres">
      <dgm:prSet presAssocID="{4A0AF3B2-D824-4C3B-9D03-74C27E300B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D9EC85B9-031F-4F7B-B11B-91760EA94B05}" type="pres">
      <dgm:prSet presAssocID="{4A0AF3B2-D824-4C3B-9D03-74C27E300B92}" presName="spaceRect" presStyleCnt="0"/>
      <dgm:spPr/>
    </dgm:pt>
    <dgm:pt modelId="{B63AFD18-4347-42E2-B2EB-41B29EBAD882}" type="pres">
      <dgm:prSet presAssocID="{4A0AF3B2-D824-4C3B-9D03-74C27E300B92}" presName="parTx" presStyleLbl="revTx" presStyleIdx="3" presStyleCnt="4">
        <dgm:presLayoutVars>
          <dgm:chMax val="0"/>
          <dgm:chPref val="0"/>
        </dgm:presLayoutVars>
      </dgm:prSet>
      <dgm:spPr/>
    </dgm:pt>
  </dgm:ptLst>
  <dgm:cxnLst>
    <dgm:cxn modelId="{64D8A30D-BDC5-48AD-84D8-886CD28CF33D}" type="presOf" srcId="{6804F989-9839-445C-866A-B939C1893A93}" destId="{633D563F-E54E-490C-84D5-D621725E352A}" srcOrd="0" destOrd="0" presId="urn:microsoft.com/office/officeart/2018/2/layout/IconVerticalSolidList"/>
    <dgm:cxn modelId="{49C51E22-B851-40A4-9DF3-75E3EADBA16B}" type="presOf" srcId="{2B75EBD5-AF05-48E2-8D2E-25122FE00B1C}" destId="{748B3948-D946-4522-9D30-A180F2E5DADB}" srcOrd="0" destOrd="0" presId="urn:microsoft.com/office/officeart/2018/2/layout/IconVerticalSolidList"/>
    <dgm:cxn modelId="{C085076D-C9BA-44DC-94DB-B23B9D47FC27}" type="presOf" srcId="{3AFB0372-DBC5-416A-B10B-60D83253D382}" destId="{59DDF1FC-CD3B-4E04-ADC0-9C83D5F5A5D1}" srcOrd="0" destOrd="0" presId="urn:microsoft.com/office/officeart/2018/2/layout/IconVerticalSolidList"/>
    <dgm:cxn modelId="{07A38C86-152C-451D-A21D-82D723804C8E}" srcId="{2B75EBD5-AF05-48E2-8D2E-25122FE00B1C}" destId="{4A0AF3B2-D824-4C3B-9D03-74C27E300B92}" srcOrd="3" destOrd="0" parTransId="{B6D6B1CA-E856-49DD-9860-75A6CA91AEB6}" sibTransId="{0755C45F-3E8A-4ECE-A30C-E46B39AC6687}"/>
    <dgm:cxn modelId="{4F9A12A7-53FD-4ABC-88A9-DAE692FC35CA}" srcId="{2B75EBD5-AF05-48E2-8D2E-25122FE00B1C}" destId="{6804F989-9839-445C-866A-B939C1893A93}" srcOrd="2" destOrd="0" parTransId="{2B01568F-2C02-4DC5-92A6-E127776F0293}" sibTransId="{CBFB861C-9CC9-4F50-A4DA-9E9612C9E913}"/>
    <dgm:cxn modelId="{CC1F8AAD-00F7-490E-91DD-6A964C02F83B}" srcId="{2B75EBD5-AF05-48E2-8D2E-25122FE00B1C}" destId="{5474B831-FB58-4AFE-8216-F41D084843F9}" srcOrd="1" destOrd="0" parTransId="{6CF54D1C-20E6-4006-99E1-0BC6209719A9}" sibTransId="{E70EF4AD-69C1-44DD-9995-701261EDC8D9}"/>
    <dgm:cxn modelId="{905603D3-C327-40F5-8AA5-F59D5C1CB143}" type="presOf" srcId="{4A0AF3B2-D824-4C3B-9D03-74C27E300B92}" destId="{B63AFD18-4347-42E2-B2EB-41B29EBAD882}" srcOrd="0" destOrd="0" presId="urn:microsoft.com/office/officeart/2018/2/layout/IconVerticalSolidList"/>
    <dgm:cxn modelId="{B8BA52ED-BAEC-46DC-9DA0-9FDAD03F871B}" srcId="{2B75EBD5-AF05-48E2-8D2E-25122FE00B1C}" destId="{3AFB0372-DBC5-416A-B10B-60D83253D382}" srcOrd="0" destOrd="0" parTransId="{4C74E94D-C883-41FD-A274-78DF2F3535A0}" sibTransId="{8FF0FF27-7BEE-4C6A-886B-3BFB75F9AEDE}"/>
    <dgm:cxn modelId="{A6F87DFE-1C4B-4AFF-AA35-AF8E24D8BDD1}" type="presOf" srcId="{5474B831-FB58-4AFE-8216-F41D084843F9}" destId="{F8735968-B656-4D0B-918C-E1FC6A5D3769}" srcOrd="0" destOrd="0" presId="urn:microsoft.com/office/officeart/2018/2/layout/IconVerticalSolidList"/>
    <dgm:cxn modelId="{07D5AF91-5645-4D2B-A51E-1012335305B8}" type="presParOf" srcId="{748B3948-D946-4522-9D30-A180F2E5DADB}" destId="{0A9CB810-05B1-44A6-9D79-0661DCB12132}" srcOrd="0" destOrd="0" presId="urn:microsoft.com/office/officeart/2018/2/layout/IconVerticalSolidList"/>
    <dgm:cxn modelId="{17892B1B-08D9-4CC5-87D6-3CDFB451713D}" type="presParOf" srcId="{0A9CB810-05B1-44A6-9D79-0661DCB12132}" destId="{8D990B20-47F1-4BF8-A134-1DFC74ABF67A}" srcOrd="0" destOrd="0" presId="urn:microsoft.com/office/officeart/2018/2/layout/IconVerticalSolidList"/>
    <dgm:cxn modelId="{84CA6528-DD02-49DE-B961-3C9E25639780}" type="presParOf" srcId="{0A9CB810-05B1-44A6-9D79-0661DCB12132}" destId="{B53656AD-F6BF-4EEB-9AC9-E92A1FD2C605}" srcOrd="1" destOrd="0" presId="urn:microsoft.com/office/officeart/2018/2/layout/IconVerticalSolidList"/>
    <dgm:cxn modelId="{155CEAD8-1117-4049-B959-42A74882535B}" type="presParOf" srcId="{0A9CB810-05B1-44A6-9D79-0661DCB12132}" destId="{8BCFEDD2-78BE-4E9B-B3AF-3420E1681719}" srcOrd="2" destOrd="0" presId="urn:microsoft.com/office/officeart/2018/2/layout/IconVerticalSolidList"/>
    <dgm:cxn modelId="{0FDC6826-F58B-4357-AF47-63B061A40143}" type="presParOf" srcId="{0A9CB810-05B1-44A6-9D79-0661DCB12132}" destId="{59DDF1FC-CD3B-4E04-ADC0-9C83D5F5A5D1}" srcOrd="3" destOrd="0" presId="urn:microsoft.com/office/officeart/2018/2/layout/IconVerticalSolidList"/>
    <dgm:cxn modelId="{71FD90D9-2018-4FE2-8A94-2F4E3168C5B8}" type="presParOf" srcId="{748B3948-D946-4522-9D30-A180F2E5DADB}" destId="{ADA7C0D2-4FC0-4B1C-964F-EAC68095D220}" srcOrd="1" destOrd="0" presId="urn:microsoft.com/office/officeart/2018/2/layout/IconVerticalSolidList"/>
    <dgm:cxn modelId="{B304933B-FF61-48AE-8DED-8B4F5D35F2F2}" type="presParOf" srcId="{748B3948-D946-4522-9D30-A180F2E5DADB}" destId="{24004487-47B4-4453-8C90-C91AF38E132C}" srcOrd="2" destOrd="0" presId="urn:microsoft.com/office/officeart/2018/2/layout/IconVerticalSolidList"/>
    <dgm:cxn modelId="{E041D3D7-BF54-4D61-8E44-CF8FF62E7AE6}" type="presParOf" srcId="{24004487-47B4-4453-8C90-C91AF38E132C}" destId="{7AFEA27E-D1FC-446E-AC71-DA0118475BA9}" srcOrd="0" destOrd="0" presId="urn:microsoft.com/office/officeart/2018/2/layout/IconVerticalSolidList"/>
    <dgm:cxn modelId="{0919285A-3381-4F9B-B76F-65AA557B62ED}" type="presParOf" srcId="{24004487-47B4-4453-8C90-C91AF38E132C}" destId="{BC77E581-E4C8-4355-87BC-E957DA238B24}" srcOrd="1" destOrd="0" presId="urn:microsoft.com/office/officeart/2018/2/layout/IconVerticalSolidList"/>
    <dgm:cxn modelId="{F8400CE0-AB6E-49FF-BB9E-BFC2A6B2041D}" type="presParOf" srcId="{24004487-47B4-4453-8C90-C91AF38E132C}" destId="{A0633FB1-BD49-4F68-A419-443DBEC0EF5A}" srcOrd="2" destOrd="0" presId="urn:microsoft.com/office/officeart/2018/2/layout/IconVerticalSolidList"/>
    <dgm:cxn modelId="{24C2F983-FFEF-4C76-B89C-4AABB4A1AC0F}" type="presParOf" srcId="{24004487-47B4-4453-8C90-C91AF38E132C}" destId="{F8735968-B656-4D0B-918C-E1FC6A5D3769}" srcOrd="3" destOrd="0" presId="urn:microsoft.com/office/officeart/2018/2/layout/IconVerticalSolidList"/>
    <dgm:cxn modelId="{0FA8BFA8-01FD-4BD5-B772-7C3F644B5035}" type="presParOf" srcId="{748B3948-D946-4522-9D30-A180F2E5DADB}" destId="{42D220A5-B3EB-47EE-903A-9E67BC8193C3}" srcOrd="3" destOrd="0" presId="urn:microsoft.com/office/officeart/2018/2/layout/IconVerticalSolidList"/>
    <dgm:cxn modelId="{056D4CC8-050F-45BD-9730-906494372294}" type="presParOf" srcId="{748B3948-D946-4522-9D30-A180F2E5DADB}" destId="{6C6304A7-AF02-4402-B404-0F4FF7349E73}" srcOrd="4" destOrd="0" presId="urn:microsoft.com/office/officeart/2018/2/layout/IconVerticalSolidList"/>
    <dgm:cxn modelId="{DEE75603-C6C0-42E7-A84C-16C70E6E81F5}" type="presParOf" srcId="{6C6304A7-AF02-4402-B404-0F4FF7349E73}" destId="{4536D801-FC2D-492E-886A-956BE4468F75}" srcOrd="0" destOrd="0" presId="urn:microsoft.com/office/officeart/2018/2/layout/IconVerticalSolidList"/>
    <dgm:cxn modelId="{A65D1242-52B0-4AE9-98F5-6C838F846616}" type="presParOf" srcId="{6C6304A7-AF02-4402-B404-0F4FF7349E73}" destId="{A496869C-886D-47C0-83CD-CD85FD698DF4}" srcOrd="1" destOrd="0" presId="urn:microsoft.com/office/officeart/2018/2/layout/IconVerticalSolidList"/>
    <dgm:cxn modelId="{E7C6ECA8-886B-47AB-9524-71D2E93DB691}" type="presParOf" srcId="{6C6304A7-AF02-4402-B404-0F4FF7349E73}" destId="{3E2AC6F0-033E-46BA-9EA4-DE79B5297403}" srcOrd="2" destOrd="0" presId="urn:microsoft.com/office/officeart/2018/2/layout/IconVerticalSolidList"/>
    <dgm:cxn modelId="{31E68711-8A65-447F-AF1F-8BA208AD8917}" type="presParOf" srcId="{6C6304A7-AF02-4402-B404-0F4FF7349E73}" destId="{633D563F-E54E-490C-84D5-D621725E352A}" srcOrd="3" destOrd="0" presId="urn:microsoft.com/office/officeart/2018/2/layout/IconVerticalSolidList"/>
    <dgm:cxn modelId="{520490B9-6FF2-4515-A7F6-8C8025D7E855}" type="presParOf" srcId="{748B3948-D946-4522-9D30-A180F2E5DADB}" destId="{513BCA78-7ADD-4418-AAF1-7146A486720B}" srcOrd="5" destOrd="0" presId="urn:microsoft.com/office/officeart/2018/2/layout/IconVerticalSolidList"/>
    <dgm:cxn modelId="{67868387-D028-4A88-8CCE-A3940D621776}" type="presParOf" srcId="{748B3948-D946-4522-9D30-A180F2E5DADB}" destId="{A887377A-E861-4D54-A0B3-9BB745ED9EEA}" srcOrd="6" destOrd="0" presId="urn:microsoft.com/office/officeart/2018/2/layout/IconVerticalSolidList"/>
    <dgm:cxn modelId="{A5D8BEE3-6030-4D63-ACC2-78CBDF888D78}" type="presParOf" srcId="{A887377A-E861-4D54-A0B3-9BB745ED9EEA}" destId="{5130C73A-5F4C-4E24-9A01-197DEDA327B4}" srcOrd="0" destOrd="0" presId="urn:microsoft.com/office/officeart/2018/2/layout/IconVerticalSolidList"/>
    <dgm:cxn modelId="{83E19AE6-2B35-416B-A486-024B1C025FED}" type="presParOf" srcId="{A887377A-E861-4D54-A0B3-9BB745ED9EEA}" destId="{261B6E90-7BB2-47C4-A949-193BF8BCC693}" srcOrd="1" destOrd="0" presId="urn:microsoft.com/office/officeart/2018/2/layout/IconVerticalSolidList"/>
    <dgm:cxn modelId="{EED1F338-63F3-473B-BE2E-22B5D8C7D63A}" type="presParOf" srcId="{A887377A-E861-4D54-A0B3-9BB745ED9EEA}" destId="{D9EC85B9-031F-4F7B-B11B-91760EA94B05}" srcOrd="2" destOrd="0" presId="urn:microsoft.com/office/officeart/2018/2/layout/IconVerticalSolidList"/>
    <dgm:cxn modelId="{48B17AB2-35F0-4E83-8BA4-3CBF7A87B9C2}" type="presParOf" srcId="{A887377A-E861-4D54-A0B3-9BB745ED9EEA}" destId="{B63AFD18-4347-42E2-B2EB-41B29EBAD8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D9640-C6D1-42BF-83AE-179A894B60E2}" type="doc">
      <dgm:prSet loTypeId="urn:microsoft.com/office/officeart/2018/2/layout/IconLabelList" loCatId="icon" qsTypeId="urn:microsoft.com/office/officeart/2005/8/quickstyle/simple5" qsCatId="simple" csTypeId="urn:microsoft.com/office/officeart/2005/8/colors/accent0_1" csCatId="mainScheme" phldr="1"/>
      <dgm:spPr/>
      <dgm:t>
        <a:bodyPr/>
        <a:lstStyle/>
        <a:p>
          <a:endParaRPr lang="en-US"/>
        </a:p>
      </dgm:t>
    </dgm:pt>
    <dgm:pt modelId="{70732DCA-A645-4516-93CA-8E883082332D}">
      <dgm:prSet/>
      <dgm:spPr/>
      <dgm:t>
        <a:bodyPr/>
        <a:lstStyle/>
        <a:p>
          <a:pPr>
            <a:lnSpc>
              <a:spcPct val="100000"/>
            </a:lnSpc>
          </a:pPr>
          <a:r>
            <a:rPr lang="en-US" dirty="0">
              <a:effectLst>
                <a:outerShdw blurRad="38100" dist="38100" dir="2700000" algn="tl">
                  <a:srgbClr val="000000">
                    <a:alpha val="43137"/>
                  </a:srgbClr>
                </a:outerShdw>
              </a:effectLst>
            </a:rPr>
            <a:t>HOME</a:t>
          </a:r>
        </a:p>
      </dgm:t>
    </dgm:pt>
    <dgm:pt modelId="{4446F70C-010F-4616-8C06-5A021436F154}" type="parTrans" cxnId="{E007C152-3BFA-4EA6-AF07-BB4AB433CD9D}">
      <dgm:prSet/>
      <dgm:spPr/>
      <dgm:t>
        <a:bodyPr/>
        <a:lstStyle/>
        <a:p>
          <a:endParaRPr lang="en-US"/>
        </a:p>
      </dgm:t>
    </dgm:pt>
    <dgm:pt modelId="{27C5AF0C-DE3D-4CC5-A9D9-D886BF010C51}" type="sibTrans" cxnId="{E007C152-3BFA-4EA6-AF07-BB4AB433CD9D}">
      <dgm:prSet/>
      <dgm:spPr/>
      <dgm:t>
        <a:bodyPr/>
        <a:lstStyle/>
        <a:p>
          <a:endParaRPr lang="en-US"/>
        </a:p>
      </dgm:t>
    </dgm:pt>
    <dgm:pt modelId="{1F9287D5-1CFB-49A4-A104-488A06C1F0C1}">
      <dgm:prSet/>
      <dgm:spPr/>
      <dgm:t>
        <a:bodyPr/>
        <a:lstStyle/>
        <a:p>
          <a:pPr>
            <a:lnSpc>
              <a:spcPct val="100000"/>
            </a:lnSpc>
          </a:pPr>
          <a:r>
            <a:rPr lang="en-US" dirty="0">
              <a:effectLst>
                <a:outerShdw blurRad="38100" dist="38100" dir="2700000" algn="tl">
                  <a:srgbClr val="000000">
                    <a:alpha val="43137"/>
                  </a:srgbClr>
                </a:outerShdw>
              </a:effectLst>
            </a:rPr>
            <a:t>ABOUT US</a:t>
          </a:r>
        </a:p>
      </dgm:t>
    </dgm:pt>
    <dgm:pt modelId="{08AEF6FA-7FA5-4F19-AD5B-1F77FEF2E2D6}" type="parTrans" cxnId="{F8895647-21D0-4AA0-ABE4-D0BE01E8E5DE}">
      <dgm:prSet/>
      <dgm:spPr/>
      <dgm:t>
        <a:bodyPr/>
        <a:lstStyle/>
        <a:p>
          <a:endParaRPr lang="en-US"/>
        </a:p>
      </dgm:t>
    </dgm:pt>
    <dgm:pt modelId="{C331D6FB-5E16-4BCE-AFAF-0378D60D2263}" type="sibTrans" cxnId="{F8895647-21D0-4AA0-ABE4-D0BE01E8E5DE}">
      <dgm:prSet/>
      <dgm:spPr/>
      <dgm:t>
        <a:bodyPr/>
        <a:lstStyle/>
        <a:p>
          <a:endParaRPr lang="en-US"/>
        </a:p>
      </dgm:t>
    </dgm:pt>
    <dgm:pt modelId="{6550F319-75CA-4181-8CC6-0817EDB70C21}">
      <dgm:prSet/>
      <dgm:spPr/>
      <dgm:t>
        <a:bodyPr/>
        <a:lstStyle/>
        <a:p>
          <a:pPr>
            <a:lnSpc>
              <a:spcPct val="100000"/>
            </a:lnSpc>
          </a:pPr>
          <a:r>
            <a:rPr lang="en-US" dirty="0">
              <a:effectLst>
                <a:outerShdw blurRad="38100" dist="38100" dir="2700000" algn="tl">
                  <a:srgbClr val="000000">
                    <a:alpha val="43137"/>
                  </a:srgbClr>
                </a:outerShdw>
              </a:effectLst>
            </a:rPr>
            <a:t>SERVICES</a:t>
          </a:r>
        </a:p>
      </dgm:t>
    </dgm:pt>
    <dgm:pt modelId="{7922F918-2C19-4BE5-8841-1552DE410640}" type="parTrans" cxnId="{3B73F1F4-8AF9-4572-8CF5-9C7FBB37336F}">
      <dgm:prSet/>
      <dgm:spPr/>
      <dgm:t>
        <a:bodyPr/>
        <a:lstStyle/>
        <a:p>
          <a:endParaRPr lang="en-US"/>
        </a:p>
      </dgm:t>
    </dgm:pt>
    <dgm:pt modelId="{2633A749-C29C-4532-AFBC-DAA5F7086216}" type="sibTrans" cxnId="{3B73F1F4-8AF9-4572-8CF5-9C7FBB37336F}">
      <dgm:prSet/>
      <dgm:spPr/>
      <dgm:t>
        <a:bodyPr/>
        <a:lstStyle/>
        <a:p>
          <a:endParaRPr lang="en-US"/>
        </a:p>
      </dgm:t>
    </dgm:pt>
    <dgm:pt modelId="{683E598F-F6B4-4FFC-95EF-48AE72B37011}">
      <dgm:prSet/>
      <dgm:spPr/>
      <dgm:t>
        <a:bodyPr/>
        <a:lstStyle/>
        <a:p>
          <a:pPr>
            <a:lnSpc>
              <a:spcPct val="100000"/>
            </a:lnSpc>
          </a:pPr>
          <a:r>
            <a:rPr lang="en-US" dirty="0">
              <a:effectLst>
                <a:outerShdw blurRad="38100" dist="38100" dir="2700000" algn="tl">
                  <a:srgbClr val="000000">
                    <a:alpha val="43137"/>
                  </a:srgbClr>
                </a:outerShdw>
              </a:effectLst>
            </a:rPr>
            <a:t>BLOGS (</a:t>
          </a:r>
          <a:r>
            <a:rPr lang="en-US" i="1" dirty="0">
              <a:effectLst>
                <a:outerShdw blurRad="38100" dist="38100" dir="2700000" algn="tl">
                  <a:srgbClr val="000000">
                    <a:alpha val="43137"/>
                  </a:srgbClr>
                </a:outerShdw>
              </a:effectLst>
            </a:rPr>
            <a:t>optional</a:t>
          </a:r>
          <a:r>
            <a:rPr lang="en-US" dirty="0">
              <a:effectLst>
                <a:outerShdw blurRad="38100" dist="38100" dir="2700000" algn="tl">
                  <a:srgbClr val="000000">
                    <a:alpha val="43137"/>
                  </a:srgbClr>
                </a:outerShdw>
              </a:effectLst>
            </a:rPr>
            <a:t>)</a:t>
          </a:r>
        </a:p>
      </dgm:t>
    </dgm:pt>
    <dgm:pt modelId="{0E4A04D3-A905-4744-972E-AEE7C3218BF1}" type="parTrans" cxnId="{1FC883AC-3EF9-40EF-91E5-E76FB922BD7A}">
      <dgm:prSet/>
      <dgm:spPr/>
      <dgm:t>
        <a:bodyPr/>
        <a:lstStyle/>
        <a:p>
          <a:endParaRPr lang="en-US"/>
        </a:p>
      </dgm:t>
    </dgm:pt>
    <dgm:pt modelId="{6FAD48A2-DD34-4492-AC0F-C9D2E0F29283}" type="sibTrans" cxnId="{1FC883AC-3EF9-40EF-91E5-E76FB922BD7A}">
      <dgm:prSet/>
      <dgm:spPr/>
      <dgm:t>
        <a:bodyPr/>
        <a:lstStyle/>
        <a:p>
          <a:endParaRPr lang="en-US"/>
        </a:p>
      </dgm:t>
    </dgm:pt>
    <dgm:pt modelId="{DB4B54C0-39C6-4764-A3F4-4067F0475EDF}">
      <dgm:prSet/>
      <dgm:spPr/>
      <dgm:t>
        <a:bodyPr/>
        <a:lstStyle/>
        <a:p>
          <a:pPr>
            <a:lnSpc>
              <a:spcPct val="100000"/>
            </a:lnSpc>
          </a:pPr>
          <a:r>
            <a:rPr lang="en-US" dirty="0">
              <a:effectLst>
                <a:outerShdw blurRad="38100" dist="38100" dir="2700000" algn="tl">
                  <a:srgbClr val="000000">
                    <a:alpha val="43137"/>
                  </a:srgbClr>
                </a:outerShdw>
              </a:effectLst>
            </a:rPr>
            <a:t>CONTACT US</a:t>
          </a:r>
        </a:p>
      </dgm:t>
    </dgm:pt>
    <dgm:pt modelId="{F892140F-DEB4-4EED-BA85-C6F71EEB2387}" type="parTrans" cxnId="{44B4BA0A-A2D5-41B8-ADD9-373043D6A2E1}">
      <dgm:prSet/>
      <dgm:spPr/>
      <dgm:t>
        <a:bodyPr/>
        <a:lstStyle/>
        <a:p>
          <a:endParaRPr lang="en-US"/>
        </a:p>
      </dgm:t>
    </dgm:pt>
    <dgm:pt modelId="{182600D8-5911-43F6-A28A-151626453B0B}" type="sibTrans" cxnId="{44B4BA0A-A2D5-41B8-ADD9-373043D6A2E1}">
      <dgm:prSet/>
      <dgm:spPr/>
      <dgm:t>
        <a:bodyPr/>
        <a:lstStyle/>
        <a:p>
          <a:endParaRPr lang="en-US"/>
        </a:p>
      </dgm:t>
    </dgm:pt>
    <dgm:pt modelId="{77BAE4FE-C05E-412D-B8EC-90B4C2DC8AEC}" type="pres">
      <dgm:prSet presAssocID="{D25D9640-C6D1-42BF-83AE-179A894B60E2}" presName="root" presStyleCnt="0">
        <dgm:presLayoutVars>
          <dgm:dir/>
          <dgm:resizeHandles val="exact"/>
        </dgm:presLayoutVars>
      </dgm:prSet>
      <dgm:spPr/>
    </dgm:pt>
    <dgm:pt modelId="{C5A4F790-A2B2-4D89-8C0F-8797C7F71DFF}" type="pres">
      <dgm:prSet presAssocID="{70732DCA-A645-4516-93CA-8E883082332D}" presName="compNode" presStyleCnt="0"/>
      <dgm:spPr/>
    </dgm:pt>
    <dgm:pt modelId="{1FEEEC5B-0C93-45A8-8563-4CE063DFFE24}" type="pres">
      <dgm:prSet presAssocID="{70732DCA-A645-4516-93CA-8E88308233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me"/>
        </a:ext>
      </dgm:extLst>
    </dgm:pt>
    <dgm:pt modelId="{878ECD35-9542-453D-88F6-D9C2E3EA55AE}" type="pres">
      <dgm:prSet presAssocID="{70732DCA-A645-4516-93CA-8E883082332D}" presName="spaceRect" presStyleCnt="0"/>
      <dgm:spPr/>
    </dgm:pt>
    <dgm:pt modelId="{F0BC97B6-DD2B-4AF1-AD53-5725A639BB34}" type="pres">
      <dgm:prSet presAssocID="{70732DCA-A645-4516-93CA-8E883082332D}" presName="textRect" presStyleLbl="revTx" presStyleIdx="0" presStyleCnt="5">
        <dgm:presLayoutVars>
          <dgm:chMax val="1"/>
          <dgm:chPref val="1"/>
        </dgm:presLayoutVars>
      </dgm:prSet>
      <dgm:spPr/>
    </dgm:pt>
    <dgm:pt modelId="{9DAC55B7-F741-4C78-90FD-235B57025174}" type="pres">
      <dgm:prSet presAssocID="{27C5AF0C-DE3D-4CC5-A9D9-D886BF010C51}" presName="sibTrans" presStyleCnt="0"/>
      <dgm:spPr/>
    </dgm:pt>
    <dgm:pt modelId="{DBFA6B70-737C-4447-B35D-B3754868D08B}" type="pres">
      <dgm:prSet presAssocID="{1F9287D5-1CFB-49A4-A104-488A06C1F0C1}" presName="compNode" presStyleCnt="0"/>
      <dgm:spPr/>
    </dgm:pt>
    <dgm:pt modelId="{1580AF9E-EDCF-42E8-8C9B-65886325F10E}" type="pres">
      <dgm:prSet presAssocID="{1F9287D5-1CFB-49A4-A104-488A06C1F0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B48D95FA-8408-4453-9402-B378A484DE21}" type="pres">
      <dgm:prSet presAssocID="{1F9287D5-1CFB-49A4-A104-488A06C1F0C1}" presName="spaceRect" presStyleCnt="0"/>
      <dgm:spPr/>
    </dgm:pt>
    <dgm:pt modelId="{0564EFCE-C3E2-484E-ADF8-C05EAA211EBD}" type="pres">
      <dgm:prSet presAssocID="{1F9287D5-1CFB-49A4-A104-488A06C1F0C1}" presName="textRect" presStyleLbl="revTx" presStyleIdx="1" presStyleCnt="5">
        <dgm:presLayoutVars>
          <dgm:chMax val="1"/>
          <dgm:chPref val="1"/>
        </dgm:presLayoutVars>
      </dgm:prSet>
      <dgm:spPr/>
    </dgm:pt>
    <dgm:pt modelId="{4D12BD24-E4E3-42BC-9510-1254E9C66E2D}" type="pres">
      <dgm:prSet presAssocID="{C331D6FB-5E16-4BCE-AFAF-0378D60D2263}" presName="sibTrans" presStyleCnt="0"/>
      <dgm:spPr/>
    </dgm:pt>
    <dgm:pt modelId="{C889346C-600A-4B18-8937-3DDED10EA9FA}" type="pres">
      <dgm:prSet presAssocID="{6550F319-75CA-4181-8CC6-0817EDB70C21}" presName="compNode" presStyleCnt="0"/>
      <dgm:spPr/>
    </dgm:pt>
    <dgm:pt modelId="{6465591F-EDE6-4DCA-B0FD-D41921019EB0}" type="pres">
      <dgm:prSet presAssocID="{6550F319-75CA-4181-8CC6-0817EDB70C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D2CDC69-A015-4B83-B25F-4BF46E353CFD}" type="pres">
      <dgm:prSet presAssocID="{6550F319-75CA-4181-8CC6-0817EDB70C21}" presName="spaceRect" presStyleCnt="0"/>
      <dgm:spPr/>
    </dgm:pt>
    <dgm:pt modelId="{D1241347-CA45-4B22-93A3-5C83331F7885}" type="pres">
      <dgm:prSet presAssocID="{6550F319-75CA-4181-8CC6-0817EDB70C21}" presName="textRect" presStyleLbl="revTx" presStyleIdx="2" presStyleCnt="5">
        <dgm:presLayoutVars>
          <dgm:chMax val="1"/>
          <dgm:chPref val="1"/>
        </dgm:presLayoutVars>
      </dgm:prSet>
      <dgm:spPr/>
    </dgm:pt>
    <dgm:pt modelId="{218916F8-A9C6-4DDE-AC9A-C011F4D86D3C}" type="pres">
      <dgm:prSet presAssocID="{2633A749-C29C-4532-AFBC-DAA5F7086216}" presName="sibTrans" presStyleCnt="0"/>
      <dgm:spPr/>
    </dgm:pt>
    <dgm:pt modelId="{11D35BFB-5B0F-4CC1-9C90-8C2EFF9D76AB}" type="pres">
      <dgm:prSet presAssocID="{683E598F-F6B4-4FFC-95EF-48AE72B37011}" presName="compNode" presStyleCnt="0"/>
      <dgm:spPr/>
    </dgm:pt>
    <dgm:pt modelId="{3234B6F2-A405-4E89-B9CF-05C7D37BE598}" type="pres">
      <dgm:prSet presAssocID="{683E598F-F6B4-4FFC-95EF-48AE72B370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ypewriter"/>
        </a:ext>
      </dgm:extLst>
    </dgm:pt>
    <dgm:pt modelId="{988C7873-2218-48FC-8EDC-74D05D7F8493}" type="pres">
      <dgm:prSet presAssocID="{683E598F-F6B4-4FFC-95EF-48AE72B37011}" presName="spaceRect" presStyleCnt="0"/>
      <dgm:spPr/>
    </dgm:pt>
    <dgm:pt modelId="{3A5F1893-3151-46DD-AF9C-379184BCD406}" type="pres">
      <dgm:prSet presAssocID="{683E598F-F6B4-4FFC-95EF-48AE72B37011}" presName="textRect" presStyleLbl="revTx" presStyleIdx="3" presStyleCnt="5">
        <dgm:presLayoutVars>
          <dgm:chMax val="1"/>
          <dgm:chPref val="1"/>
        </dgm:presLayoutVars>
      </dgm:prSet>
      <dgm:spPr/>
    </dgm:pt>
    <dgm:pt modelId="{32265820-BCC5-4B07-935E-DD89BD69D366}" type="pres">
      <dgm:prSet presAssocID="{6FAD48A2-DD34-4492-AC0F-C9D2E0F29283}" presName="sibTrans" presStyleCnt="0"/>
      <dgm:spPr/>
    </dgm:pt>
    <dgm:pt modelId="{AEA5A079-2DA8-42F6-B5E6-A3EF33708157}" type="pres">
      <dgm:prSet presAssocID="{DB4B54C0-39C6-4764-A3F4-4067F0475EDF}" presName="compNode" presStyleCnt="0"/>
      <dgm:spPr/>
    </dgm:pt>
    <dgm:pt modelId="{27E32422-CEC8-4B48-AAD7-DE5CEC1E29AD}" type="pres">
      <dgm:prSet presAssocID="{DB4B54C0-39C6-4764-A3F4-4067F0475ED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mail"/>
        </a:ext>
      </dgm:extLst>
    </dgm:pt>
    <dgm:pt modelId="{7EEBA116-4ECC-4329-BEE5-C7D5E5138800}" type="pres">
      <dgm:prSet presAssocID="{DB4B54C0-39C6-4764-A3F4-4067F0475EDF}" presName="spaceRect" presStyleCnt="0"/>
      <dgm:spPr/>
    </dgm:pt>
    <dgm:pt modelId="{9F278175-C50A-4B34-823F-B6201FD18366}" type="pres">
      <dgm:prSet presAssocID="{DB4B54C0-39C6-4764-A3F4-4067F0475EDF}" presName="textRect" presStyleLbl="revTx" presStyleIdx="4" presStyleCnt="5" custScaleX="123856">
        <dgm:presLayoutVars>
          <dgm:chMax val="1"/>
          <dgm:chPref val="1"/>
        </dgm:presLayoutVars>
      </dgm:prSet>
      <dgm:spPr/>
    </dgm:pt>
  </dgm:ptLst>
  <dgm:cxnLst>
    <dgm:cxn modelId="{FD090206-71F3-4E78-B00E-5737DD527364}" type="presOf" srcId="{DB4B54C0-39C6-4764-A3F4-4067F0475EDF}" destId="{9F278175-C50A-4B34-823F-B6201FD18366}" srcOrd="0" destOrd="0" presId="urn:microsoft.com/office/officeart/2018/2/layout/IconLabelList"/>
    <dgm:cxn modelId="{44B4BA0A-A2D5-41B8-ADD9-373043D6A2E1}" srcId="{D25D9640-C6D1-42BF-83AE-179A894B60E2}" destId="{DB4B54C0-39C6-4764-A3F4-4067F0475EDF}" srcOrd="4" destOrd="0" parTransId="{F892140F-DEB4-4EED-BA85-C6F71EEB2387}" sibTransId="{182600D8-5911-43F6-A28A-151626453B0B}"/>
    <dgm:cxn modelId="{2A0D2033-87A7-4733-9870-7BA9F48A0AE4}" type="presOf" srcId="{683E598F-F6B4-4FFC-95EF-48AE72B37011}" destId="{3A5F1893-3151-46DD-AF9C-379184BCD406}" srcOrd="0" destOrd="0" presId="urn:microsoft.com/office/officeart/2018/2/layout/IconLabelList"/>
    <dgm:cxn modelId="{F8895647-21D0-4AA0-ABE4-D0BE01E8E5DE}" srcId="{D25D9640-C6D1-42BF-83AE-179A894B60E2}" destId="{1F9287D5-1CFB-49A4-A104-488A06C1F0C1}" srcOrd="1" destOrd="0" parTransId="{08AEF6FA-7FA5-4F19-AD5B-1F77FEF2E2D6}" sibTransId="{C331D6FB-5E16-4BCE-AFAF-0378D60D2263}"/>
    <dgm:cxn modelId="{5B5F964A-1A1D-4DF5-8E9A-7297754DEB20}" type="presOf" srcId="{1F9287D5-1CFB-49A4-A104-488A06C1F0C1}" destId="{0564EFCE-C3E2-484E-ADF8-C05EAA211EBD}" srcOrd="0" destOrd="0" presId="urn:microsoft.com/office/officeart/2018/2/layout/IconLabelList"/>
    <dgm:cxn modelId="{E007C152-3BFA-4EA6-AF07-BB4AB433CD9D}" srcId="{D25D9640-C6D1-42BF-83AE-179A894B60E2}" destId="{70732DCA-A645-4516-93CA-8E883082332D}" srcOrd="0" destOrd="0" parTransId="{4446F70C-010F-4616-8C06-5A021436F154}" sibTransId="{27C5AF0C-DE3D-4CC5-A9D9-D886BF010C51}"/>
    <dgm:cxn modelId="{BBBB9A73-797F-4A04-A20F-2CB92823A528}" type="presOf" srcId="{70732DCA-A645-4516-93CA-8E883082332D}" destId="{F0BC97B6-DD2B-4AF1-AD53-5725A639BB34}" srcOrd="0" destOrd="0" presId="urn:microsoft.com/office/officeart/2018/2/layout/IconLabelList"/>
    <dgm:cxn modelId="{8C400DA6-940B-4E6A-AB1E-55EC48000269}" type="presOf" srcId="{D25D9640-C6D1-42BF-83AE-179A894B60E2}" destId="{77BAE4FE-C05E-412D-B8EC-90B4C2DC8AEC}" srcOrd="0" destOrd="0" presId="urn:microsoft.com/office/officeart/2018/2/layout/IconLabelList"/>
    <dgm:cxn modelId="{1FC883AC-3EF9-40EF-91E5-E76FB922BD7A}" srcId="{D25D9640-C6D1-42BF-83AE-179A894B60E2}" destId="{683E598F-F6B4-4FFC-95EF-48AE72B37011}" srcOrd="3" destOrd="0" parTransId="{0E4A04D3-A905-4744-972E-AEE7C3218BF1}" sibTransId="{6FAD48A2-DD34-4492-AC0F-C9D2E0F29283}"/>
    <dgm:cxn modelId="{90FE96EA-D9CC-4728-A354-66FACA949764}" type="presOf" srcId="{6550F319-75CA-4181-8CC6-0817EDB70C21}" destId="{D1241347-CA45-4B22-93A3-5C83331F7885}" srcOrd="0" destOrd="0" presId="urn:microsoft.com/office/officeart/2018/2/layout/IconLabelList"/>
    <dgm:cxn modelId="{3B73F1F4-8AF9-4572-8CF5-9C7FBB37336F}" srcId="{D25D9640-C6D1-42BF-83AE-179A894B60E2}" destId="{6550F319-75CA-4181-8CC6-0817EDB70C21}" srcOrd="2" destOrd="0" parTransId="{7922F918-2C19-4BE5-8841-1552DE410640}" sibTransId="{2633A749-C29C-4532-AFBC-DAA5F7086216}"/>
    <dgm:cxn modelId="{3CD3809D-2D67-4344-8E94-585D0120EE58}" type="presParOf" srcId="{77BAE4FE-C05E-412D-B8EC-90B4C2DC8AEC}" destId="{C5A4F790-A2B2-4D89-8C0F-8797C7F71DFF}" srcOrd="0" destOrd="0" presId="urn:microsoft.com/office/officeart/2018/2/layout/IconLabelList"/>
    <dgm:cxn modelId="{B0376E3F-7279-44A0-9449-01807C077F72}" type="presParOf" srcId="{C5A4F790-A2B2-4D89-8C0F-8797C7F71DFF}" destId="{1FEEEC5B-0C93-45A8-8563-4CE063DFFE24}" srcOrd="0" destOrd="0" presId="urn:microsoft.com/office/officeart/2018/2/layout/IconLabelList"/>
    <dgm:cxn modelId="{DBB58A6D-E939-4C63-9ADC-06E70D5F9921}" type="presParOf" srcId="{C5A4F790-A2B2-4D89-8C0F-8797C7F71DFF}" destId="{878ECD35-9542-453D-88F6-D9C2E3EA55AE}" srcOrd="1" destOrd="0" presId="urn:microsoft.com/office/officeart/2018/2/layout/IconLabelList"/>
    <dgm:cxn modelId="{B0948B9E-7FCF-4A10-825F-5D6DD18BEFC1}" type="presParOf" srcId="{C5A4F790-A2B2-4D89-8C0F-8797C7F71DFF}" destId="{F0BC97B6-DD2B-4AF1-AD53-5725A639BB34}" srcOrd="2" destOrd="0" presId="urn:microsoft.com/office/officeart/2018/2/layout/IconLabelList"/>
    <dgm:cxn modelId="{38A6B7C0-68B6-42C0-8E05-DAE1B92277A1}" type="presParOf" srcId="{77BAE4FE-C05E-412D-B8EC-90B4C2DC8AEC}" destId="{9DAC55B7-F741-4C78-90FD-235B57025174}" srcOrd="1" destOrd="0" presId="urn:microsoft.com/office/officeart/2018/2/layout/IconLabelList"/>
    <dgm:cxn modelId="{7B3F66D6-52E6-4DF0-9EC4-35CFCC5A4082}" type="presParOf" srcId="{77BAE4FE-C05E-412D-B8EC-90B4C2DC8AEC}" destId="{DBFA6B70-737C-4447-B35D-B3754868D08B}" srcOrd="2" destOrd="0" presId="urn:microsoft.com/office/officeart/2018/2/layout/IconLabelList"/>
    <dgm:cxn modelId="{44DCFD55-4AF1-41AA-8827-EDDE430A288B}" type="presParOf" srcId="{DBFA6B70-737C-4447-B35D-B3754868D08B}" destId="{1580AF9E-EDCF-42E8-8C9B-65886325F10E}" srcOrd="0" destOrd="0" presId="urn:microsoft.com/office/officeart/2018/2/layout/IconLabelList"/>
    <dgm:cxn modelId="{D9E7E57C-F55F-4CBC-9F7D-BC6F8F5A569D}" type="presParOf" srcId="{DBFA6B70-737C-4447-B35D-B3754868D08B}" destId="{B48D95FA-8408-4453-9402-B378A484DE21}" srcOrd="1" destOrd="0" presId="urn:microsoft.com/office/officeart/2018/2/layout/IconLabelList"/>
    <dgm:cxn modelId="{6585A998-DD16-444D-9659-74BB8BFE6F40}" type="presParOf" srcId="{DBFA6B70-737C-4447-B35D-B3754868D08B}" destId="{0564EFCE-C3E2-484E-ADF8-C05EAA211EBD}" srcOrd="2" destOrd="0" presId="urn:microsoft.com/office/officeart/2018/2/layout/IconLabelList"/>
    <dgm:cxn modelId="{E05A055D-008A-4DE2-8B63-0AE16A8BEBE8}" type="presParOf" srcId="{77BAE4FE-C05E-412D-B8EC-90B4C2DC8AEC}" destId="{4D12BD24-E4E3-42BC-9510-1254E9C66E2D}" srcOrd="3" destOrd="0" presId="urn:microsoft.com/office/officeart/2018/2/layout/IconLabelList"/>
    <dgm:cxn modelId="{43BA4C07-1F53-4DFB-80DA-012C5ECDCBDF}" type="presParOf" srcId="{77BAE4FE-C05E-412D-B8EC-90B4C2DC8AEC}" destId="{C889346C-600A-4B18-8937-3DDED10EA9FA}" srcOrd="4" destOrd="0" presId="urn:microsoft.com/office/officeart/2018/2/layout/IconLabelList"/>
    <dgm:cxn modelId="{12A84547-2444-4194-9892-6A97B7DE9FCC}" type="presParOf" srcId="{C889346C-600A-4B18-8937-3DDED10EA9FA}" destId="{6465591F-EDE6-4DCA-B0FD-D41921019EB0}" srcOrd="0" destOrd="0" presId="urn:microsoft.com/office/officeart/2018/2/layout/IconLabelList"/>
    <dgm:cxn modelId="{3D094E02-3B40-4724-9EFC-8DA4F72C0B32}" type="presParOf" srcId="{C889346C-600A-4B18-8937-3DDED10EA9FA}" destId="{5D2CDC69-A015-4B83-B25F-4BF46E353CFD}" srcOrd="1" destOrd="0" presId="urn:microsoft.com/office/officeart/2018/2/layout/IconLabelList"/>
    <dgm:cxn modelId="{6CE88030-9849-40F7-A287-778CC587E89C}" type="presParOf" srcId="{C889346C-600A-4B18-8937-3DDED10EA9FA}" destId="{D1241347-CA45-4B22-93A3-5C83331F7885}" srcOrd="2" destOrd="0" presId="urn:microsoft.com/office/officeart/2018/2/layout/IconLabelList"/>
    <dgm:cxn modelId="{C81F961A-11E7-484D-90B4-7B14630240AE}" type="presParOf" srcId="{77BAE4FE-C05E-412D-B8EC-90B4C2DC8AEC}" destId="{218916F8-A9C6-4DDE-AC9A-C011F4D86D3C}" srcOrd="5" destOrd="0" presId="urn:microsoft.com/office/officeart/2018/2/layout/IconLabelList"/>
    <dgm:cxn modelId="{F0BA27C0-43BA-4F04-8247-A1E62838736B}" type="presParOf" srcId="{77BAE4FE-C05E-412D-B8EC-90B4C2DC8AEC}" destId="{11D35BFB-5B0F-4CC1-9C90-8C2EFF9D76AB}" srcOrd="6" destOrd="0" presId="urn:microsoft.com/office/officeart/2018/2/layout/IconLabelList"/>
    <dgm:cxn modelId="{58DD516C-C42A-4198-93A5-05165785F479}" type="presParOf" srcId="{11D35BFB-5B0F-4CC1-9C90-8C2EFF9D76AB}" destId="{3234B6F2-A405-4E89-B9CF-05C7D37BE598}" srcOrd="0" destOrd="0" presId="urn:microsoft.com/office/officeart/2018/2/layout/IconLabelList"/>
    <dgm:cxn modelId="{3D9EED80-601B-4B14-AB68-8F94F118E7BC}" type="presParOf" srcId="{11D35BFB-5B0F-4CC1-9C90-8C2EFF9D76AB}" destId="{988C7873-2218-48FC-8EDC-74D05D7F8493}" srcOrd="1" destOrd="0" presId="urn:microsoft.com/office/officeart/2018/2/layout/IconLabelList"/>
    <dgm:cxn modelId="{F0A564FD-3BFD-4248-8A00-48A41AB49099}" type="presParOf" srcId="{11D35BFB-5B0F-4CC1-9C90-8C2EFF9D76AB}" destId="{3A5F1893-3151-46DD-AF9C-379184BCD406}" srcOrd="2" destOrd="0" presId="urn:microsoft.com/office/officeart/2018/2/layout/IconLabelList"/>
    <dgm:cxn modelId="{BC7FEBF6-9A23-4DB1-A2A8-846A67228AA0}" type="presParOf" srcId="{77BAE4FE-C05E-412D-B8EC-90B4C2DC8AEC}" destId="{32265820-BCC5-4B07-935E-DD89BD69D366}" srcOrd="7" destOrd="0" presId="urn:microsoft.com/office/officeart/2018/2/layout/IconLabelList"/>
    <dgm:cxn modelId="{591A9A81-860C-468B-AD92-06B0A70EA165}" type="presParOf" srcId="{77BAE4FE-C05E-412D-B8EC-90B4C2DC8AEC}" destId="{AEA5A079-2DA8-42F6-B5E6-A3EF33708157}" srcOrd="8" destOrd="0" presId="urn:microsoft.com/office/officeart/2018/2/layout/IconLabelList"/>
    <dgm:cxn modelId="{E0A30BA0-6708-4BF9-A9F0-EF95BDFC82F6}" type="presParOf" srcId="{AEA5A079-2DA8-42F6-B5E6-A3EF33708157}" destId="{27E32422-CEC8-4B48-AAD7-DE5CEC1E29AD}" srcOrd="0" destOrd="0" presId="urn:microsoft.com/office/officeart/2018/2/layout/IconLabelList"/>
    <dgm:cxn modelId="{140F0A59-8DC5-4FD2-8896-416E8FA97D82}" type="presParOf" srcId="{AEA5A079-2DA8-42F6-B5E6-A3EF33708157}" destId="{7EEBA116-4ECC-4329-BEE5-C7D5E5138800}" srcOrd="1" destOrd="0" presId="urn:microsoft.com/office/officeart/2018/2/layout/IconLabelList"/>
    <dgm:cxn modelId="{91A0C2C4-23D4-4F28-8479-F4D96D837E07}" type="presParOf" srcId="{AEA5A079-2DA8-42F6-B5E6-A3EF33708157}" destId="{9F278175-C50A-4B34-823F-B6201FD1836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92BD48-EB01-4375-A1F5-7BDC241A177A}"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B66877BC-CBF7-4B7E-94CB-2AF1E0F0494F}">
      <dgm:prSet/>
      <dgm:spPr/>
      <dgm:t>
        <a:bodyPr/>
        <a:lstStyle/>
        <a:p>
          <a:pPr>
            <a:lnSpc>
              <a:spcPct val="100000"/>
            </a:lnSpc>
          </a:pPr>
          <a:r>
            <a:rPr lang="en-US" dirty="0">
              <a:solidFill>
                <a:schemeClr val="bg1"/>
              </a:solidFill>
            </a:rPr>
            <a:t>Feel free to navigate or explore our website.</a:t>
          </a:r>
        </a:p>
      </dgm:t>
    </dgm:pt>
    <dgm:pt modelId="{D9CD0360-A0FF-44E5-BE4D-B674C5EF2578}" type="parTrans" cxnId="{2FE7B93F-E2B9-4CF6-A75E-EDCA5AF7E943}">
      <dgm:prSet/>
      <dgm:spPr/>
      <dgm:t>
        <a:bodyPr/>
        <a:lstStyle/>
        <a:p>
          <a:endParaRPr lang="en-US"/>
        </a:p>
      </dgm:t>
    </dgm:pt>
    <dgm:pt modelId="{9F7C6D2A-79FA-462F-969E-FF74883DDB0D}" type="sibTrans" cxnId="{2FE7B93F-E2B9-4CF6-A75E-EDCA5AF7E943}">
      <dgm:prSet/>
      <dgm:spPr/>
      <dgm:t>
        <a:bodyPr/>
        <a:lstStyle/>
        <a:p>
          <a:endParaRPr lang="en-US"/>
        </a:p>
      </dgm:t>
    </dgm:pt>
    <dgm:pt modelId="{A4615E48-276B-41BF-892A-72B754FDA344}">
      <dgm:prSet/>
      <dgm:spPr/>
      <dgm:t>
        <a:bodyPr/>
        <a:lstStyle/>
        <a:p>
          <a:pPr>
            <a:lnSpc>
              <a:spcPct val="100000"/>
            </a:lnSpc>
          </a:pPr>
          <a:r>
            <a:rPr lang="en-US" dirty="0">
              <a:solidFill>
                <a:schemeClr val="bg1"/>
              </a:solidFill>
            </a:rPr>
            <a:t>Check our services in detail.</a:t>
          </a:r>
        </a:p>
      </dgm:t>
    </dgm:pt>
    <dgm:pt modelId="{50EF6451-1F9D-4A6F-B7E0-F0C2FCFF13A8}" type="parTrans" cxnId="{12F9F201-B428-456A-9EA7-9337A2565452}">
      <dgm:prSet/>
      <dgm:spPr/>
      <dgm:t>
        <a:bodyPr/>
        <a:lstStyle/>
        <a:p>
          <a:endParaRPr lang="en-US"/>
        </a:p>
      </dgm:t>
    </dgm:pt>
    <dgm:pt modelId="{D98486BC-434A-4C09-AAFF-7B5C124B79AE}" type="sibTrans" cxnId="{12F9F201-B428-456A-9EA7-9337A2565452}">
      <dgm:prSet/>
      <dgm:spPr/>
      <dgm:t>
        <a:bodyPr/>
        <a:lstStyle/>
        <a:p>
          <a:endParaRPr lang="en-US"/>
        </a:p>
      </dgm:t>
    </dgm:pt>
    <dgm:pt modelId="{5B781FE6-9E06-485D-924F-2050B89F1F6C}">
      <dgm:prSet/>
      <dgm:spPr/>
      <dgm:t>
        <a:bodyPr/>
        <a:lstStyle/>
        <a:p>
          <a:pPr>
            <a:lnSpc>
              <a:spcPct val="100000"/>
            </a:lnSpc>
          </a:pPr>
          <a:r>
            <a:rPr lang="en-US" dirty="0">
              <a:solidFill>
                <a:schemeClr val="bg1"/>
              </a:solidFill>
            </a:rPr>
            <a:t>Contact us via the social media accounts provided (for the sake of static website intention).</a:t>
          </a:r>
        </a:p>
      </dgm:t>
    </dgm:pt>
    <dgm:pt modelId="{D6F7DE7A-FD28-46AD-AADE-0236F7F01047}" type="parTrans" cxnId="{7F4755D8-5CAD-42DE-9423-5BD863B79C19}">
      <dgm:prSet/>
      <dgm:spPr/>
      <dgm:t>
        <a:bodyPr/>
        <a:lstStyle/>
        <a:p>
          <a:endParaRPr lang="en-US"/>
        </a:p>
      </dgm:t>
    </dgm:pt>
    <dgm:pt modelId="{291EF726-50F8-4523-86E5-CDAD1B24EFC4}" type="sibTrans" cxnId="{7F4755D8-5CAD-42DE-9423-5BD863B79C19}">
      <dgm:prSet/>
      <dgm:spPr/>
      <dgm:t>
        <a:bodyPr/>
        <a:lstStyle/>
        <a:p>
          <a:endParaRPr lang="en-US"/>
        </a:p>
      </dgm:t>
    </dgm:pt>
    <dgm:pt modelId="{AF409BCE-0133-415F-BBAB-27DB6FEC5271}" type="pres">
      <dgm:prSet presAssocID="{EF92BD48-EB01-4375-A1F5-7BDC241A177A}" presName="root" presStyleCnt="0">
        <dgm:presLayoutVars>
          <dgm:dir/>
          <dgm:resizeHandles val="exact"/>
        </dgm:presLayoutVars>
      </dgm:prSet>
      <dgm:spPr/>
    </dgm:pt>
    <dgm:pt modelId="{AA2C31EF-95B9-409A-9751-893E9FD14865}" type="pres">
      <dgm:prSet presAssocID="{B66877BC-CBF7-4B7E-94CB-2AF1E0F0494F}" presName="compNode" presStyleCnt="0"/>
      <dgm:spPr/>
    </dgm:pt>
    <dgm:pt modelId="{097A2775-BEEA-4B46-AE2F-1E36796AEDBF}" type="pres">
      <dgm:prSet presAssocID="{B66877BC-CBF7-4B7E-94CB-2AF1E0F0494F}" presName="bgRect" presStyleLbl="bgShp" presStyleIdx="0" presStyleCnt="3"/>
      <dgm:spPr/>
    </dgm:pt>
    <dgm:pt modelId="{7FFB6F21-B190-4E25-B0F1-D59DF74AEC18}" type="pres">
      <dgm:prSet presAssocID="{B66877BC-CBF7-4B7E-94CB-2AF1E0F0494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rection"/>
        </a:ext>
      </dgm:extLst>
    </dgm:pt>
    <dgm:pt modelId="{F661DE83-F957-4A72-B13A-C5A6D7024540}" type="pres">
      <dgm:prSet presAssocID="{B66877BC-CBF7-4B7E-94CB-2AF1E0F0494F}" presName="spaceRect" presStyleCnt="0"/>
      <dgm:spPr/>
    </dgm:pt>
    <dgm:pt modelId="{0793E4F5-6ECF-41CD-B42F-662E2BE0C71C}" type="pres">
      <dgm:prSet presAssocID="{B66877BC-CBF7-4B7E-94CB-2AF1E0F0494F}" presName="parTx" presStyleLbl="revTx" presStyleIdx="0" presStyleCnt="3">
        <dgm:presLayoutVars>
          <dgm:chMax val="0"/>
          <dgm:chPref val="0"/>
        </dgm:presLayoutVars>
      </dgm:prSet>
      <dgm:spPr/>
    </dgm:pt>
    <dgm:pt modelId="{A0DDB15D-0A22-46B8-B4BE-606A1E75EFE6}" type="pres">
      <dgm:prSet presAssocID="{9F7C6D2A-79FA-462F-969E-FF74883DDB0D}" presName="sibTrans" presStyleCnt="0"/>
      <dgm:spPr/>
    </dgm:pt>
    <dgm:pt modelId="{AFCD5C6E-77A2-4BB7-9D01-8E112AE0FEB4}" type="pres">
      <dgm:prSet presAssocID="{A4615E48-276B-41BF-892A-72B754FDA344}" presName="compNode" presStyleCnt="0"/>
      <dgm:spPr/>
    </dgm:pt>
    <dgm:pt modelId="{14348B68-245D-445E-82AA-74D6C4006959}" type="pres">
      <dgm:prSet presAssocID="{A4615E48-276B-41BF-892A-72B754FDA344}" presName="bgRect" presStyleLbl="bgShp" presStyleIdx="1" presStyleCnt="3"/>
      <dgm:spPr/>
    </dgm:pt>
    <dgm:pt modelId="{D4AF8455-5969-4BE8-AF70-BB0DB9DEE781}" type="pres">
      <dgm:prSet presAssocID="{A4615E48-276B-41BF-892A-72B754FDA3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llet"/>
        </a:ext>
      </dgm:extLst>
    </dgm:pt>
    <dgm:pt modelId="{982793A0-A402-403C-9D42-A81131DC62D8}" type="pres">
      <dgm:prSet presAssocID="{A4615E48-276B-41BF-892A-72B754FDA344}" presName="spaceRect" presStyleCnt="0"/>
      <dgm:spPr/>
    </dgm:pt>
    <dgm:pt modelId="{A63B1DF7-2C93-4D14-BAA7-252BD2FF89F6}" type="pres">
      <dgm:prSet presAssocID="{A4615E48-276B-41BF-892A-72B754FDA344}" presName="parTx" presStyleLbl="revTx" presStyleIdx="1" presStyleCnt="3">
        <dgm:presLayoutVars>
          <dgm:chMax val="0"/>
          <dgm:chPref val="0"/>
        </dgm:presLayoutVars>
      </dgm:prSet>
      <dgm:spPr/>
    </dgm:pt>
    <dgm:pt modelId="{3BA59158-D143-4B91-952C-0E17636A5B01}" type="pres">
      <dgm:prSet presAssocID="{D98486BC-434A-4C09-AAFF-7B5C124B79AE}" presName="sibTrans" presStyleCnt="0"/>
      <dgm:spPr/>
    </dgm:pt>
    <dgm:pt modelId="{8EC42D72-C334-4CA6-9932-5E7267260082}" type="pres">
      <dgm:prSet presAssocID="{5B781FE6-9E06-485D-924F-2050B89F1F6C}" presName="compNode" presStyleCnt="0"/>
      <dgm:spPr/>
    </dgm:pt>
    <dgm:pt modelId="{93B85ED7-F870-447F-91AC-DB71CB98C903}" type="pres">
      <dgm:prSet presAssocID="{5B781FE6-9E06-485D-924F-2050B89F1F6C}" presName="bgRect" presStyleLbl="bgShp" presStyleIdx="2" presStyleCnt="3"/>
      <dgm:spPr/>
    </dgm:pt>
    <dgm:pt modelId="{16C3369A-B309-47E5-8B17-03F74D9E3B53}" type="pres">
      <dgm:prSet presAssocID="{5B781FE6-9E06-485D-924F-2050B89F1F6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10EBF36B-1153-4359-9D35-83D531E0A422}" type="pres">
      <dgm:prSet presAssocID="{5B781FE6-9E06-485D-924F-2050B89F1F6C}" presName="spaceRect" presStyleCnt="0"/>
      <dgm:spPr/>
    </dgm:pt>
    <dgm:pt modelId="{193D768D-214E-4FC4-8231-07143477774F}" type="pres">
      <dgm:prSet presAssocID="{5B781FE6-9E06-485D-924F-2050B89F1F6C}" presName="parTx" presStyleLbl="revTx" presStyleIdx="2" presStyleCnt="3">
        <dgm:presLayoutVars>
          <dgm:chMax val="0"/>
          <dgm:chPref val="0"/>
        </dgm:presLayoutVars>
      </dgm:prSet>
      <dgm:spPr/>
    </dgm:pt>
  </dgm:ptLst>
  <dgm:cxnLst>
    <dgm:cxn modelId="{12F9F201-B428-456A-9EA7-9337A2565452}" srcId="{EF92BD48-EB01-4375-A1F5-7BDC241A177A}" destId="{A4615E48-276B-41BF-892A-72B754FDA344}" srcOrd="1" destOrd="0" parTransId="{50EF6451-1F9D-4A6F-B7E0-F0C2FCFF13A8}" sibTransId="{D98486BC-434A-4C09-AAFF-7B5C124B79AE}"/>
    <dgm:cxn modelId="{59B33F1E-FE95-4E39-ADBD-646057D7FA0E}" type="presOf" srcId="{A4615E48-276B-41BF-892A-72B754FDA344}" destId="{A63B1DF7-2C93-4D14-BAA7-252BD2FF89F6}" srcOrd="0" destOrd="0" presId="urn:microsoft.com/office/officeart/2018/2/layout/IconVerticalSolidList"/>
    <dgm:cxn modelId="{FF20063C-B1A9-441B-A20C-04EBCDD5F21D}" type="presOf" srcId="{EF92BD48-EB01-4375-A1F5-7BDC241A177A}" destId="{AF409BCE-0133-415F-BBAB-27DB6FEC5271}" srcOrd="0" destOrd="0" presId="urn:microsoft.com/office/officeart/2018/2/layout/IconVerticalSolidList"/>
    <dgm:cxn modelId="{B7AB113D-6BD9-426E-A569-CC434128681C}" type="presOf" srcId="{B66877BC-CBF7-4B7E-94CB-2AF1E0F0494F}" destId="{0793E4F5-6ECF-41CD-B42F-662E2BE0C71C}" srcOrd="0" destOrd="0" presId="urn:microsoft.com/office/officeart/2018/2/layout/IconVerticalSolidList"/>
    <dgm:cxn modelId="{2FE7B93F-E2B9-4CF6-A75E-EDCA5AF7E943}" srcId="{EF92BD48-EB01-4375-A1F5-7BDC241A177A}" destId="{B66877BC-CBF7-4B7E-94CB-2AF1E0F0494F}" srcOrd="0" destOrd="0" parTransId="{D9CD0360-A0FF-44E5-BE4D-B674C5EF2578}" sibTransId="{9F7C6D2A-79FA-462F-969E-FF74883DDB0D}"/>
    <dgm:cxn modelId="{E59CC18B-5B74-4F99-AADE-3672CFDBB1B6}" type="presOf" srcId="{5B781FE6-9E06-485D-924F-2050B89F1F6C}" destId="{193D768D-214E-4FC4-8231-07143477774F}" srcOrd="0" destOrd="0" presId="urn:microsoft.com/office/officeart/2018/2/layout/IconVerticalSolidList"/>
    <dgm:cxn modelId="{7F4755D8-5CAD-42DE-9423-5BD863B79C19}" srcId="{EF92BD48-EB01-4375-A1F5-7BDC241A177A}" destId="{5B781FE6-9E06-485D-924F-2050B89F1F6C}" srcOrd="2" destOrd="0" parTransId="{D6F7DE7A-FD28-46AD-AADE-0236F7F01047}" sibTransId="{291EF726-50F8-4523-86E5-CDAD1B24EFC4}"/>
    <dgm:cxn modelId="{F278BF79-5A81-4BE8-B3AF-787DE8BD1ED6}" type="presParOf" srcId="{AF409BCE-0133-415F-BBAB-27DB6FEC5271}" destId="{AA2C31EF-95B9-409A-9751-893E9FD14865}" srcOrd="0" destOrd="0" presId="urn:microsoft.com/office/officeart/2018/2/layout/IconVerticalSolidList"/>
    <dgm:cxn modelId="{3740BD47-9A86-4865-8CD3-D1C451CC0E11}" type="presParOf" srcId="{AA2C31EF-95B9-409A-9751-893E9FD14865}" destId="{097A2775-BEEA-4B46-AE2F-1E36796AEDBF}" srcOrd="0" destOrd="0" presId="urn:microsoft.com/office/officeart/2018/2/layout/IconVerticalSolidList"/>
    <dgm:cxn modelId="{DB66680E-76E4-43E5-B4BF-1B324EED8323}" type="presParOf" srcId="{AA2C31EF-95B9-409A-9751-893E9FD14865}" destId="{7FFB6F21-B190-4E25-B0F1-D59DF74AEC18}" srcOrd="1" destOrd="0" presId="urn:microsoft.com/office/officeart/2018/2/layout/IconVerticalSolidList"/>
    <dgm:cxn modelId="{31D5C9D2-A4DD-4551-A6C2-74E453FDAE49}" type="presParOf" srcId="{AA2C31EF-95B9-409A-9751-893E9FD14865}" destId="{F661DE83-F957-4A72-B13A-C5A6D7024540}" srcOrd="2" destOrd="0" presId="urn:microsoft.com/office/officeart/2018/2/layout/IconVerticalSolidList"/>
    <dgm:cxn modelId="{05F34576-AF52-4FD7-AEF6-FB08867BA756}" type="presParOf" srcId="{AA2C31EF-95B9-409A-9751-893E9FD14865}" destId="{0793E4F5-6ECF-41CD-B42F-662E2BE0C71C}" srcOrd="3" destOrd="0" presId="urn:microsoft.com/office/officeart/2018/2/layout/IconVerticalSolidList"/>
    <dgm:cxn modelId="{B6A3658B-3504-43A0-B451-470E228444AC}" type="presParOf" srcId="{AF409BCE-0133-415F-BBAB-27DB6FEC5271}" destId="{A0DDB15D-0A22-46B8-B4BE-606A1E75EFE6}" srcOrd="1" destOrd="0" presId="urn:microsoft.com/office/officeart/2018/2/layout/IconVerticalSolidList"/>
    <dgm:cxn modelId="{B813ABE2-38C2-4726-8627-F68895D48583}" type="presParOf" srcId="{AF409BCE-0133-415F-BBAB-27DB6FEC5271}" destId="{AFCD5C6E-77A2-4BB7-9D01-8E112AE0FEB4}" srcOrd="2" destOrd="0" presId="urn:microsoft.com/office/officeart/2018/2/layout/IconVerticalSolidList"/>
    <dgm:cxn modelId="{127694CA-379A-48F3-837D-5B1557A939D0}" type="presParOf" srcId="{AFCD5C6E-77A2-4BB7-9D01-8E112AE0FEB4}" destId="{14348B68-245D-445E-82AA-74D6C4006959}" srcOrd="0" destOrd="0" presId="urn:microsoft.com/office/officeart/2018/2/layout/IconVerticalSolidList"/>
    <dgm:cxn modelId="{04C45BBA-EABE-434D-8C4F-E19206890112}" type="presParOf" srcId="{AFCD5C6E-77A2-4BB7-9D01-8E112AE0FEB4}" destId="{D4AF8455-5969-4BE8-AF70-BB0DB9DEE781}" srcOrd="1" destOrd="0" presId="urn:microsoft.com/office/officeart/2018/2/layout/IconVerticalSolidList"/>
    <dgm:cxn modelId="{A6A97306-B615-4E53-9297-D16E0C29988E}" type="presParOf" srcId="{AFCD5C6E-77A2-4BB7-9D01-8E112AE0FEB4}" destId="{982793A0-A402-403C-9D42-A81131DC62D8}" srcOrd="2" destOrd="0" presId="urn:microsoft.com/office/officeart/2018/2/layout/IconVerticalSolidList"/>
    <dgm:cxn modelId="{53E3A59D-9916-4DFD-B5FD-1AF392C0E564}" type="presParOf" srcId="{AFCD5C6E-77A2-4BB7-9D01-8E112AE0FEB4}" destId="{A63B1DF7-2C93-4D14-BAA7-252BD2FF89F6}" srcOrd="3" destOrd="0" presId="urn:microsoft.com/office/officeart/2018/2/layout/IconVerticalSolidList"/>
    <dgm:cxn modelId="{4D7AD16D-A4F9-4E48-BF76-5E3B4B96A6E6}" type="presParOf" srcId="{AF409BCE-0133-415F-BBAB-27DB6FEC5271}" destId="{3BA59158-D143-4B91-952C-0E17636A5B01}" srcOrd="3" destOrd="0" presId="urn:microsoft.com/office/officeart/2018/2/layout/IconVerticalSolidList"/>
    <dgm:cxn modelId="{05DA674A-34BF-45B6-AD81-7C107D1F9E0F}" type="presParOf" srcId="{AF409BCE-0133-415F-BBAB-27DB6FEC5271}" destId="{8EC42D72-C334-4CA6-9932-5E7267260082}" srcOrd="4" destOrd="0" presId="urn:microsoft.com/office/officeart/2018/2/layout/IconVerticalSolidList"/>
    <dgm:cxn modelId="{3FC12ED5-8715-4C8A-8E2E-C4234D4DA255}" type="presParOf" srcId="{8EC42D72-C334-4CA6-9932-5E7267260082}" destId="{93B85ED7-F870-447F-91AC-DB71CB98C903}" srcOrd="0" destOrd="0" presId="urn:microsoft.com/office/officeart/2018/2/layout/IconVerticalSolidList"/>
    <dgm:cxn modelId="{E622AF74-6A0E-45F2-B028-6353C60E2FE1}" type="presParOf" srcId="{8EC42D72-C334-4CA6-9932-5E7267260082}" destId="{16C3369A-B309-47E5-8B17-03F74D9E3B53}" srcOrd="1" destOrd="0" presId="urn:microsoft.com/office/officeart/2018/2/layout/IconVerticalSolidList"/>
    <dgm:cxn modelId="{3D583DB6-C91E-461B-83B4-46FF799B8B87}" type="presParOf" srcId="{8EC42D72-C334-4CA6-9932-5E7267260082}" destId="{10EBF36B-1153-4359-9D35-83D531E0A422}" srcOrd="2" destOrd="0" presId="urn:microsoft.com/office/officeart/2018/2/layout/IconVerticalSolidList"/>
    <dgm:cxn modelId="{BAE273FB-B494-4CD1-8D81-94FAA715771B}" type="presParOf" srcId="{8EC42D72-C334-4CA6-9932-5E7267260082}" destId="{193D768D-214E-4FC4-8231-0714347777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FAF52-6043-4C0C-8E01-0B13975AED05}">
      <dsp:nvSpPr>
        <dsp:cNvPr id="0" name=""/>
        <dsp:cNvSpPr/>
      </dsp:nvSpPr>
      <dsp:spPr>
        <a:xfrm>
          <a:off x="0" y="703"/>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1F9174-0E58-40DE-88C7-3B7FA5104914}">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9DF59D-CE31-45AA-AD99-100702C4BE3A}">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bg1"/>
              </a:solidFill>
              <a:effectLst/>
            </a:rPr>
            <a:t>Our company was officially formed around 2018, all started by a passionate electronics and communication engineer student from Anna University in Chennai, India. </a:t>
          </a:r>
        </a:p>
      </dsp:txBody>
      <dsp:txXfrm>
        <a:off x="1900154" y="703"/>
        <a:ext cx="4473659" cy="1645155"/>
      </dsp:txXfrm>
    </dsp:sp>
    <dsp:sp modelId="{81B44F49-77B3-4E6B-ADC8-7E191D53AB7B}">
      <dsp:nvSpPr>
        <dsp:cNvPr id="0" name=""/>
        <dsp:cNvSpPr/>
      </dsp:nvSpPr>
      <dsp:spPr>
        <a:xfrm>
          <a:off x="0" y="2057147"/>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3C5B7E-1B13-4D10-862F-E0C90400FF5D}">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13A4910-146F-4728-917E-E54A874E5D29}">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bg1"/>
              </a:solidFill>
              <a:effectLst/>
            </a:rPr>
            <a:t>His name is Engr. Faizan Ul Haq. He’s been making project commissions and creating workshops (as requested by his university) due to his advanced expertise in the field, even as a student.</a:t>
          </a:r>
        </a:p>
      </dsp:txBody>
      <dsp:txXfrm>
        <a:off x="1900154" y="2057147"/>
        <a:ext cx="4473659" cy="1645155"/>
      </dsp:txXfrm>
    </dsp:sp>
    <dsp:sp modelId="{7FE1A143-7155-4187-86EA-F211A6C1F0E5}">
      <dsp:nvSpPr>
        <dsp:cNvPr id="0" name=""/>
        <dsp:cNvSpPr/>
      </dsp:nvSpPr>
      <dsp:spPr>
        <a:xfrm>
          <a:off x="0" y="4113591"/>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5943B1-77BA-40F0-B43D-58656C6FBBC7}">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9BE6C8A-AEBD-4528-9F77-BF87A214FC14}">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bg1"/>
              </a:solidFill>
              <a:effectLst/>
            </a:rPr>
            <a:t>Because of this, his small business was formed, and decided to name it “Lantern Institute &amp; Engineering Services”.</a:t>
          </a:r>
        </a:p>
      </dsp:txBody>
      <dsp:txXfrm>
        <a:off x="1900154" y="4113591"/>
        <a:ext cx="4473659" cy="1645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23583" y="1001014"/>
          <a:ext cx="393564" cy="1955960"/>
        </a:xfrm>
        <a:prstGeom prst="round2SameRect">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mn-lt"/>
            </a:rPr>
            <a:t>2017</a:t>
          </a:r>
        </a:p>
      </dsp:txBody>
      <dsp:txXfrm rot="5400000">
        <a:off x="661597" y="1801424"/>
        <a:ext cx="1936748" cy="35514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accent1">
                  <a:lumMod val="20000"/>
                  <a:lumOff val="80000"/>
                </a:schemeClr>
              </a:solidFill>
              <a:effectLst>
                <a:outerShdw blurRad="38100" dist="38100" dir="2700000" algn="tl">
                  <a:srgbClr val="000000">
                    <a:alpha val="43137"/>
                  </a:srgbClr>
                </a:outerShdw>
              </a:effectLst>
              <a:latin typeface="+mn-lt"/>
            </a:rPr>
            <a:t>Commission for big sister’s classmates.</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mn-lt"/>
            </a:rPr>
            <a:t>2018</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accent1">
                  <a:lumMod val="40000"/>
                  <a:lumOff val="60000"/>
                </a:schemeClr>
              </a:solidFill>
              <a:effectLst>
                <a:outerShdw blurRad="38100" dist="38100" dir="2700000" algn="tl">
                  <a:srgbClr val="000000">
                    <a:alpha val="43137"/>
                  </a:srgbClr>
                </a:outerShdw>
              </a:effectLst>
              <a:latin typeface="+mn-lt"/>
            </a:rPr>
            <a:t>Noticed by the university for its academic excellence &amp; advanced expertise out of passion.</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1">
            <a:lumMod val="60000"/>
            <a:lumOff val="40000"/>
          </a:schemeClr>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mn-lt"/>
            </a:rPr>
            <a:t>2019</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accent1">
                  <a:lumMod val="60000"/>
                  <a:lumOff val="40000"/>
                </a:schemeClr>
              </a:solidFill>
              <a:effectLst>
                <a:outerShdw blurRad="38100" dist="38100" dir="2700000" algn="tl">
                  <a:srgbClr val="000000">
                    <a:alpha val="43137"/>
                  </a:srgbClr>
                </a:outerShdw>
              </a:effectLst>
            </a:rPr>
            <a:t>Requested to do workshops by university &amp; taking commissions personally.</a:t>
          </a:r>
          <a:endParaRPr lang="en-US" sz="1800" kern="1200" dirty="0">
            <a:solidFill>
              <a:schemeClr val="accent1">
                <a:lumMod val="60000"/>
                <a:lumOff val="40000"/>
              </a:schemeClr>
            </a:solidFill>
            <a:effectLst>
              <a:outerShdw blurRad="38100" dist="38100" dir="2700000" algn="tl">
                <a:srgbClr val="000000">
                  <a:alpha val="43137"/>
                </a:srgbClr>
              </a:outerShdw>
            </a:effectLst>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1">
            <a:lumMod val="60000"/>
            <a:lumOff val="40000"/>
          </a:schemeClr>
        </a:solidFill>
        <a:ln w="12700" cap="flat" cmpd="sng" algn="ctr">
          <a:solidFill>
            <a:schemeClr val="accent1">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bg1"/>
              </a:solidFill>
              <a:latin typeface="+mn-lt"/>
            </a:rPr>
            <a:t>2020</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accent1">
                  <a:lumMod val="75000"/>
                </a:schemeClr>
              </a:solidFill>
              <a:effectLst>
                <a:glow rad="63500">
                  <a:schemeClr val="bg1">
                    <a:lumMod val="95000"/>
                    <a:lumOff val="5000"/>
                    <a:alpha val="40000"/>
                  </a:schemeClr>
                </a:glow>
                <a:outerShdw blurRad="38100" dist="38100" dir="2700000" algn="tl">
                  <a:srgbClr val="000000">
                    <a:alpha val="43137"/>
                  </a:srgbClr>
                </a:outerShdw>
              </a:effectLst>
            </a:rPr>
            <a:t> </a:t>
          </a:r>
          <a:r>
            <a:rPr lang="en-US" sz="1800" kern="1200" dirty="0">
              <a:solidFill>
                <a:schemeClr val="accent1">
                  <a:lumMod val="75000"/>
                </a:schemeClr>
              </a:solidFill>
              <a:effectLst>
                <a:glow rad="63500">
                  <a:schemeClr val="bg1">
                    <a:lumMod val="95000"/>
                    <a:lumOff val="5000"/>
                    <a:alpha val="40000"/>
                  </a:schemeClr>
                </a:glow>
              </a:effectLst>
            </a:rPr>
            <a:t>Have decided to form a team, along with other passionate individuals, &amp; first logo was made</a:t>
          </a:r>
          <a:endParaRPr lang="en-US" sz="1800" kern="1200" dirty="0">
            <a:solidFill>
              <a:schemeClr val="accent1">
                <a:lumMod val="75000"/>
              </a:schemeClr>
            </a:solidFill>
            <a:effectLst>
              <a:glow rad="63500">
                <a:schemeClr val="bg1">
                  <a:lumMod val="95000"/>
                  <a:lumOff val="5000"/>
                  <a:alpha val="40000"/>
                </a:schemeClr>
              </a:glow>
            </a:effectLst>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1">
            <a:lumMod val="5000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i="1" kern="1200" dirty="0">
              <a:solidFill>
                <a:schemeClr val="bg1"/>
              </a:solidFill>
              <a:latin typeface="+mn-lt"/>
            </a:rPr>
            <a:t>present</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a:glow rad="127000">
            <a:schemeClr val="tx1">
              <a:lumMod val="85000"/>
            </a:schemeClr>
          </a:glow>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solidFill>
                <a:schemeClr val="accent1">
                  <a:lumMod val="50000"/>
                </a:schemeClr>
              </a:solidFill>
              <a:effectLst>
                <a:glow rad="127000">
                  <a:schemeClr val="tx1"/>
                </a:glow>
              </a:effectLst>
            </a:rPr>
            <a:t>Has been running for almost 4-5 years.</a:t>
          </a:r>
          <a:endParaRPr lang="en-US" sz="1800" kern="1200" dirty="0">
            <a:solidFill>
              <a:schemeClr val="accent1">
                <a:lumMod val="50000"/>
              </a:schemeClr>
            </a:solidFill>
            <a:effectLst>
              <a:glow rad="127000">
                <a:schemeClr val="tx1"/>
              </a:glow>
            </a:effectLst>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1">
            <a:lumMod val="5000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90B20-47F1-4BF8-A134-1DFC74ABF67A}">
      <dsp:nvSpPr>
        <dsp:cNvPr id="0" name=""/>
        <dsp:cNvSpPr/>
      </dsp:nvSpPr>
      <dsp:spPr>
        <a:xfrm>
          <a:off x="0" y="2390"/>
          <a:ext cx="6373813" cy="1211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3656AD-F6BF-4EEB-9AC9-E92A1FD2C605}">
      <dsp:nvSpPr>
        <dsp:cNvPr id="0" name=""/>
        <dsp:cNvSpPr/>
      </dsp:nvSpPr>
      <dsp:spPr>
        <a:xfrm>
          <a:off x="366481" y="274979"/>
          <a:ext cx="666330" cy="666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DDF1FC-CD3B-4E04-ADC0-9C83D5F5A5D1}">
      <dsp:nvSpPr>
        <dsp:cNvPr id="0" name=""/>
        <dsp:cNvSpPr/>
      </dsp:nvSpPr>
      <dsp:spPr>
        <a:xfrm>
          <a:off x="1399293" y="239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effectLst/>
            </a:rPr>
            <a:t>There have been a lot of technology-related services which, based on our research, have only catered to employed individuals.</a:t>
          </a:r>
        </a:p>
      </dsp:txBody>
      <dsp:txXfrm>
        <a:off x="1399293" y="2390"/>
        <a:ext cx="4974520" cy="1211509"/>
      </dsp:txXfrm>
    </dsp:sp>
    <dsp:sp modelId="{7AFEA27E-D1FC-446E-AC71-DA0118475BA9}">
      <dsp:nvSpPr>
        <dsp:cNvPr id="0" name=""/>
        <dsp:cNvSpPr/>
      </dsp:nvSpPr>
      <dsp:spPr>
        <a:xfrm>
          <a:off x="0" y="1516777"/>
          <a:ext cx="6373813" cy="1211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C77E581-E4C8-4355-87BC-E957DA238B24}">
      <dsp:nvSpPr>
        <dsp:cNvPr id="0" name=""/>
        <dsp:cNvSpPr/>
      </dsp:nvSpPr>
      <dsp:spPr>
        <a:xfrm>
          <a:off x="366481" y="1789366"/>
          <a:ext cx="666330" cy="666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735968-B656-4D0B-918C-E1FC6A5D3769}">
      <dsp:nvSpPr>
        <dsp:cNvPr id="0" name=""/>
        <dsp:cNvSpPr/>
      </dsp:nvSpPr>
      <dsp:spPr>
        <a:xfrm>
          <a:off x="1399293" y="1516777"/>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effectLst/>
            </a:rPr>
            <a:t>Our website will represent our small-time company, especially to students and small-time business owners who want their ideas to come to life at a more affordable rate.</a:t>
          </a:r>
        </a:p>
      </dsp:txBody>
      <dsp:txXfrm>
        <a:off x="1399293" y="1516777"/>
        <a:ext cx="4974520" cy="1211509"/>
      </dsp:txXfrm>
    </dsp:sp>
    <dsp:sp modelId="{4536D801-FC2D-492E-886A-956BE4468F75}">
      <dsp:nvSpPr>
        <dsp:cNvPr id="0" name=""/>
        <dsp:cNvSpPr/>
      </dsp:nvSpPr>
      <dsp:spPr>
        <a:xfrm>
          <a:off x="0" y="3031163"/>
          <a:ext cx="6373813" cy="1211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496869C-886D-47C0-83CD-CD85FD698DF4}">
      <dsp:nvSpPr>
        <dsp:cNvPr id="0" name=""/>
        <dsp:cNvSpPr/>
      </dsp:nvSpPr>
      <dsp:spPr>
        <a:xfrm>
          <a:off x="366481" y="3303753"/>
          <a:ext cx="666330" cy="666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33D563F-E54E-490C-84D5-D621725E352A}">
      <dsp:nvSpPr>
        <dsp:cNvPr id="0" name=""/>
        <dsp:cNvSpPr/>
      </dsp:nvSpPr>
      <dsp:spPr>
        <a:xfrm>
          <a:off x="1399293" y="3031163"/>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bg1"/>
              </a:solidFill>
              <a:effectLst/>
            </a:rPr>
            <a:t>Expectations: </a:t>
          </a:r>
          <a:r>
            <a:rPr lang="en-US" sz="1600" kern="1200" dirty="0">
              <a:solidFill>
                <a:schemeClr val="bg1"/>
              </a:solidFill>
              <a:effectLst/>
            </a:rPr>
            <a:t>the website will advertise what we do, and what our services will be only. Contact details will be provided for ANY additional info (e.g., blogs and social media accounts).</a:t>
          </a:r>
        </a:p>
      </dsp:txBody>
      <dsp:txXfrm>
        <a:off x="1399293" y="3031163"/>
        <a:ext cx="4974520" cy="1211509"/>
      </dsp:txXfrm>
    </dsp:sp>
    <dsp:sp modelId="{5130C73A-5F4C-4E24-9A01-197DEDA327B4}">
      <dsp:nvSpPr>
        <dsp:cNvPr id="0" name=""/>
        <dsp:cNvSpPr/>
      </dsp:nvSpPr>
      <dsp:spPr>
        <a:xfrm>
          <a:off x="0" y="4545550"/>
          <a:ext cx="6373813" cy="12115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61B6E90-7BB2-47C4-A949-193BF8BCC693}">
      <dsp:nvSpPr>
        <dsp:cNvPr id="0" name=""/>
        <dsp:cNvSpPr/>
      </dsp:nvSpPr>
      <dsp:spPr>
        <a:xfrm>
          <a:off x="366481" y="4818139"/>
          <a:ext cx="666330" cy="666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63AFD18-4347-42E2-B2EB-41B29EBAD882}">
      <dsp:nvSpPr>
        <dsp:cNvPr id="0" name=""/>
        <dsp:cNvSpPr/>
      </dsp:nvSpPr>
      <dsp:spPr>
        <a:xfrm>
          <a:off x="1399293" y="4545550"/>
          <a:ext cx="4974520" cy="1211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18" tIns="128218" rIns="128218" bIns="128218"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effectLst/>
            </a:rPr>
            <a:t>Again, this is strictly an </a:t>
          </a:r>
          <a:r>
            <a:rPr lang="en-US" sz="1600" u="sng" kern="1200" dirty="0">
              <a:solidFill>
                <a:schemeClr val="bg1"/>
              </a:solidFill>
              <a:effectLst/>
            </a:rPr>
            <a:t>advertisement website</a:t>
          </a:r>
          <a:r>
            <a:rPr lang="en-US" sz="1600" kern="1200" dirty="0">
              <a:solidFill>
                <a:schemeClr val="bg1"/>
              </a:solidFill>
              <a:effectLst/>
            </a:rPr>
            <a:t>. No rates will be mentioned as it’s negotiable &amp; needed to be discussed personally via existing social media accounts (provided on the website, as well).</a:t>
          </a:r>
        </a:p>
      </dsp:txBody>
      <dsp:txXfrm>
        <a:off x="1399293" y="4545550"/>
        <a:ext cx="4974520" cy="1211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EEC5B-0C93-45A8-8563-4CE063DFFE24}">
      <dsp:nvSpPr>
        <dsp:cNvPr id="0" name=""/>
        <dsp:cNvSpPr/>
      </dsp:nvSpPr>
      <dsp:spPr>
        <a:xfrm>
          <a:off x="666906" y="77915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0BC97B6-DD2B-4AF1-AD53-5725A639BB34}">
      <dsp:nvSpPr>
        <dsp:cNvPr id="0" name=""/>
        <dsp:cNvSpPr/>
      </dsp:nvSpPr>
      <dsp:spPr>
        <a:xfrm>
          <a:off x="171906" y="19347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effectLst>
                <a:outerShdw blurRad="38100" dist="38100" dir="2700000" algn="tl">
                  <a:srgbClr val="000000">
                    <a:alpha val="43137"/>
                  </a:srgbClr>
                </a:outerShdw>
              </a:effectLst>
            </a:rPr>
            <a:t>HOME</a:t>
          </a:r>
        </a:p>
      </dsp:txBody>
      <dsp:txXfrm>
        <a:off x="171906" y="1934724"/>
        <a:ext cx="1800000" cy="720000"/>
      </dsp:txXfrm>
    </dsp:sp>
    <dsp:sp modelId="{1580AF9E-EDCF-42E8-8C9B-65886325F10E}">
      <dsp:nvSpPr>
        <dsp:cNvPr id="0" name=""/>
        <dsp:cNvSpPr/>
      </dsp:nvSpPr>
      <dsp:spPr>
        <a:xfrm>
          <a:off x="2781906" y="77915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564EFCE-C3E2-484E-ADF8-C05EAA211EBD}">
      <dsp:nvSpPr>
        <dsp:cNvPr id="0" name=""/>
        <dsp:cNvSpPr/>
      </dsp:nvSpPr>
      <dsp:spPr>
        <a:xfrm>
          <a:off x="2286906" y="19347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effectLst>
                <a:outerShdw blurRad="38100" dist="38100" dir="2700000" algn="tl">
                  <a:srgbClr val="000000">
                    <a:alpha val="43137"/>
                  </a:srgbClr>
                </a:outerShdw>
              </a:effectLst>
            </a:rPr>
            <a:t>ABOUT US</a:t>
          </a:r>
        </a:p>
      </dsp:txBody>
      <dsp:txXfrm>
        <a:off x="2286906" y="1934724"/>
        <a:ext cx="1800000" cy="720000"/>
      </dsp:txXfrm>
    </dsp:sp>
    <dsp:sp modelId="{6465591F-EDE6-4DCA-B0FD-D41921019EB0}">
      <dsp:nvSpPr>
        <dsp:cNvPr id="0" name=""/>
        <dsp:cNvSpPr/>
      </dsp:nvSpPr>
      <dsp:spPr>
        <a:xfrm>
          <a:off x="4896906" y="77915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1241347-CA45-4B22-93A3-5C83331F7885}">
      <dsp:nvSpPr>
        <dsp:cNvPr id="0" name=""/>
        <dsp:cNvSpPr/>
      </dsp:nvSpPr>
      <dsp:spPr>
        <a:xfrm>
          <a:off x="4401907" y="19347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effectLst>
                <a:outerShdw blurRad="38100" dist="38100" dir="2700000" algn="tl">
                  <a:srgbClr val="000000">
                    <a:alpha val="43137"/>
                  </a:srgbClr>
                </a:outerShdw>
              </a:effectLst>
            </a:rPr>
            <a:t>SERVICES</a:t>
          </a:r>
        </a:p>
      </dsp:txBody>
      <dsp:txXfrm>
        <a:off x="4401907" y="1934724"/>
        <a:ext cx="1800000" cy="720000"/>
      </dsp:txXfrm>
    </dsp:sp>
    <dsp:sp modelId="{3234B6F2-A405-4E89-B9CF-05C7D37BE598}">
      <dsp:nvSpPr>
        <dsp:cNvPr id="0" name=""/>
        <dsp:cNvSpPr/>
      </dsp:nvSpPr>
      <dsp:spPr>
        <a:xfrm>
          <a:off x="1509702" y="310472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5F1893-3151-46DD-AF9C-379184BCD406}">
      <dsp:nvSpPr>
        <dsp:cNvPr id="0" name=""/>
        <dsp:cNvSpPr/>
      </dsp:nvSpPr>
      <dsp:spPr>
        <a:xfrm>
          <a:off x="1014702" y="426029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effectLst>
                <a:outerShdw blurRad="38100" dist="38100" dir="2700000" algn="tl">
                  <a:srgbClr val="000000">
                    <a:alpha val="43137"/>
                  </a:srgbClr>
                </a:outerShdw>
              </a:effectLst>
            </a:rPr>
            <a:t>BLOGS (</a:t>
          </a:r>
          <a:r>
            <a:rPr lang="en-US" sz="2400" i="1" kern="1200" dirty="0">
              <a:effectLst>
                <a:outerShdw blurRad="38100" dist="38100" dir="2700000" algn="tl">
                  <a:srgbClr val="000000">
                    <a:alpha val="43137"/>
                  </a:srgbClr>
                </a:outerShdw>
              </a:effectLst>
            </a:rPr>
            <a:t>optional</a:t>
          </a:r>
          <a:r>
            <a:rPr lang="en-US" sz="2400" kern="1200" dirty="0">
              <a:effectLst>
                <a:outerShdw blurRad="38100" dist="38100" dir="2700000" algn="tl">
                  <a:srgbClr val="000000">
                    <a:alpha val="43137"/>
                  </a:srgbClr>
                </a:outerShdw>
              </a:effectLst>
            </a:rPr>
            <a:t>)</a:t>
          </a:r>
        </a:p>
      </dsp:txBody>
      <dsp:txXfrm>
        <a:off x="1014702" y="4260292"/>
        <a:ext cx="1800000" cy="720000"/>
      </dsp:txXfrm>
    </dsp:sp>
    <dsp:sp modelId="{27E32422-CEC8-4B48-AAD7-DE5CEC1E29AD}">
      <dsp:nvSpPr>
        <dsp:cNvPr id="0" name=""/>
        <dsp:cNvSpPr/>
      </dsp:nvSpPr>
      <dsp:spPr>
        <a:xfrm>
          <a:off x="3839407" y="310472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F278175-C50A-4B34-823F-B6201FD18366}">
      <dsp:nvSpPr>
        <dsp:cNvPr id="0" name=""/>
        <dsp:cNvSpPr/>
      </dsp:nvSpPr>
      <dsp:spPr>
        <a:xfrm>
          <a:off x="3129702" y="4260292"/>
          <a:ext cx="22294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effectLst>
                <a:outerShdw blurRad="38100" dist="38100" dir="2700000" algn="tl">
                  <a:srgbClr val="000000">
                    <a:alpha val="43137"/>
                  </a:srgbClr>
                </a:outerShdw>
              </a:effectLst>
            </a:rPr>
            <a:t>CONTACT US</a:t>
          </a:r>
        </a:p>
      </dsp:txBody>
      <dsp:txXfrm>
        <a:off x="3129702" y="4260292"/>
        <a:ext cx="222940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A2775-BEEA-4B46-AE2F-1E36796AEDBF}">
      <dsp:nvSpPr>
        <dsp:cNvPr id="0" name=""/>
        <dsp:cNvSpPr/>
      </dsp:nvSpPr>
      <dsp:spPr>
        <a:xfrm>
          <a:off x="0" y="703"/>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FFB6F21-B190-4E25-B0F1-D59DF74AEC18}">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93E4F5-6ECF-41CD-B42F-662E2BE0C71C}">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Feel free to navigate or explore our website.</a:t>
          </a:r>
        </a:p>
      </dsp:txBody>
      <dsp:txXfrm>
        <a:off x="1900154" y="703"/>
        <a:ext cx="4473659" cy="1645155"/>
      </dsp:txXfrm>
    </dsp:sp>
    <dsp:sp modelId="{14348B68-245D-445E-82AA-74D6C4006959}">
      <dsp:nvSpPr>
        <dsp:cNvPr id="0" name=""/>
        <dsp:cNvSpPr/>
      </dsp:nvSpPr>
      <dsp:spPr>
        <a:xfrm>
          <a:off x="0" y="2057147"/>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AF8455-5969-4BE8-AF70-BB0DB9DEE781}">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63B1DF7-2C93-4D14-BAA7-252BD2FF89F6}">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Check our services in detail.</a:t>
          </a:r>
        </a:p>
      </dsp:txBody>
      <dsp:txXfrm>
        <a:off x="1900154" y="2057147"/>
        <a:ext cx="4473659" cy="1645155"/>
      </dsp:txXfrm>
    </dsp:sp>
    <dsp:sp modelId="{93B85ED7-F870-447F-91AC-DB71CB98C903}">
      <dsp:nvSpPr>
        <dsp:cNvPr id="0" name=""/>
        <dsp:cNvSpPr/>
      </dsp:nvSpPr>
      <dsp:spPr>
        <a:xfrm>
          <a:off x="0" y="4113591"/>
          <a:ext cx="6373813" cy="16451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C3369A-B309-47E5-8B17-03F74D9E3B53}">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93D768D-214E-4FC4-8231-07143477774F}">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Contact us via the social media accounts provided (for the sake of static website intention).</a:t>
          </a:r>
        </a:p>
      </dsp:txBody>
      <dsp:txXfrm>
        <a:off x="1900154" y="4113591"/>
        <a:ext cx="4473659" cy="16451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16:56:28.033"/>
    </inkml:context>
    <inkml:brush xml:id="br0">
      <inkml:brushProperty name="width" value="0.175" units="cm"/>
      <inkml:brushProperty name="height" value="0.35" units="cm"/>
      <inkml:brushProperty name="color" value="#FFFF00"/>
      <inkml:brushProperty name="tip" value="rectangle"/>
      <inkml:brushProperty name="rasterOp" value="maskPen"/>
      <inkml:brushProperty name="ignorePressure" value="1"/>
    </inkml:brush>
  </inkml:definitions>
  <inkml:trace contextRef="#ctx0" brushRef="#br0">1021 1,'-988'0,"956"0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16:56:30.315"/>
    </inkml:context>
    <inkml:brush xml:id="br0">
      <inkml:brushProperty name="width" value="0.175" units="cm"/>
      <inkml:brushProperty name="height" value="0.35" units="cm"/>
      <inkml:brushProperty name="color" value="#FFFF00"/>
      <inkml:brushProperty name="tip" value="rectangle"/>
      <inkml:brushProperty name="rasterOp" value="maskPen"/>
      <inkml:brushProperty name="ignorePressure" value="1"/>
    </inkml:brush>
  </inkml:definitions>
  <inkml:trace contextRef="#ctx0" brushRef="#br0">1406 41,'-921'0,"885"-2,0-2,-47-10,45 6,-71-4,-54 12,143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16:56:32.579"/>
    </inkml:context>
    <inkml:brush xml:id="br0">
      <inkml:brushProperty name="width" value="0.175" units="cm"/>
      <inkml:brushProperty name="height" value="0.35" units="cm"/>
      <inkml:brushProperty name="color" value="#FFFF00"/>
      <inkml:brushProperty name="tip" value="rectangle"/>
      <inkml:brushProperty name="rasterOp" value="maskPen"/>
      <inkml:brushProperty name="ignorePressure" value="1"/>
    </inkml:brush>
  </inkml:definitions>
  <inkml:trace contextRef="#ctx0" brushRef="#br0">1319 1,'-1281'0,"1244"0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16:56:34.239"/>
    </inkml:context>
    <inkml:brush xml:id="br0">
      <inkml:brushProperty name="width" value="0.175" units="cm"/>
      <inkml:brushProperty name="height" value="0.35" units="cm"/>
      <inkml:brushProperty name="color" value="#FFFF00"/>
      <inkml:brushProperty name="tip" value="rectangle"/>
      <inkml:brushProperty name="rasterOp" value="maskPen"/>
      <inkml:brushProperty name="ignorePressure" value="1"/>
    </inkml:brush>
  </inkml:definitions>
  <inkml:trace contextRef="#ctx0" brushRef="#br0">1168 149,'-110'2,"-123"-5,183-4,0-2,0-3,-47-17,55 15,-1 2,0 2,-1 1,-69-4,42 9,-70-13,97 10,8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9T16:56:36.756"/>
    </inkml:context>
    <inkml:brush xml:id="br0">
      <inkml:brushProperty name="width" value="0.175" units="cm"/>
      <inkml:brushProperty name="height" value="0.35" units="cm"/>
      <inkml:brushProperty name="color" value="#FFFF00"/>
      <inkml:brushProperty name="tip" value="rectangle"/>
      <inkml:brushProperty name="rasterOp" value="maskPen"/>
      <inkml:brushProperty name="ignorePressure" value="1"/>
    </inkml:brush>
  </inkml:definitions>
  <inkml:trace contextRef="#ctx0" brushRef="#br0">1740 42,'-153'-1,"-160"-22,138 9,-255 10,209 7,-194-3,383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157761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245518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197960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7</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61662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54045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14339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19</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20</a:t>
            </a:fld>
            <a:endParaRPr lang="en-US"/>
          </a:p>
        </p:txBody>
      </p:sp>
    </p:spTree>
    <p:extLst>
      <p:ext uri="{BB962C8B-B14F-4D97-AF65-F5344CB8AC3E}">
        <p14:creationId xmlns:p14="http://schemas.microsoft.com/office/powerpoint/2010/main" val="276657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microsoft.com/office/2017/06/relationships/model3d" Target="../media/model3d1.glb"/><Relationship Id="rId12"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microsoft.com/office/2017/06/relationships/model3d" Target="../media/model3d2.glb"/></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3.xml"/><Relationship Id="rId7"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4.png"/><Relationship Id="rId3" Type="http://schemas.openxmlformats.org/officeDocument/2006/relationships/diagramLayout" Target="../diagrams/layout4.xml"/><Relationship Id="rId7" Type="http://schemas.microsoft.com/office/2017/06/relationships/model3d" Target="../media/model3d3.glb"/><Relationship Id="rId12" Type="http://schemas.openxmlformats.org/officeDocument/2006/relationships/image" Target="../media/image60.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17/06/relationships/model3d" Target="../media/model3d5.glb"/><Relationship Id="rId5" Type="http://schemas.openxmlformats.org/officeDocument/2006/relationships/diagramColors" Target="../diagrams/colors4.xml"/><Relationship Id="rId10" Type="http://schemas.openxmlformats.org/officeDocument/2006/relationships/image" Target="../media/image59.png"/><Relationship Id="rId4" Type="http://schemas.openxmlformats.org/officeDocument/2006/relationships/diagramQuickStyle" Target="../diagrams/quickStyle4.xml"/><Relationship Id="rId9" Type="http://schemas.microsoft.com/office/2017/06/relationships/model3d" Target="../media/model3d1.glb"/><Relationship Id="rId1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8.sv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8.png"/><Relationship Id="rId4" Type="http://schemas.microsoft.com/office/2017/06/relationships/model3d" Target="../media/model3d6.glb"/></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5.xml"/><Relationship Id="rId7"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jpeg"/><Relationship Id="rId7" Type="http://schemas.microsoft.com/office/2017/06/relationships/model3d" Target="../media/model3d2.glb"/><Relationship Id="rId12" Type="http://schemas.openxmlformats.org/officeDocument/2006/relationships/image" Target="../media/image8.sv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png"/><Relationship Id="rId5" Type="http://schemas.microsoft.com/office/2017/06/relationships/model3d" Target="../media/model3d1.glb"/><Relationship Id="rId10" Type="http://schemas.openxmlformats.org/officeDocument/2006/relationships/image" Target="../media/image15.svg"/><Relationship Id="rId4" Type="http://schemas.openxmlformats.org/officeDocument/2006/relationships/image" Target="../media/image11.jpe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6.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8.svg"/><Relationship Id="rId12" Type="http://schemas.openxmlformats.org/officeDocument/2006/relationships/customXml" Target="../ink/ink3.xml"/><Relationship Id="rId17" Type="http://schemas.openxmlformats.org/officeDocument/2006/relationships/image" Target="../media/image84.png"/><Relationship Id="rId2" Type="http://schemas.openxmlformats.org/officeDocument/2006/relationships/image" Target="../media/image66.png"/><Relationship Id="rId16" Type="http://schemas.openxmlformats.org/officeDocument/2006/relationships/customXml" Target="../ink/ink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81.png"/><Relationship Id="rId5" Type="http://schemas.openxmlformats.org/officeDocument/2006/relationships/image" Target="../media/image68.png"/><Relationship Id="rId15" Type="http://schemas.openxmlformats.org/officeDocument/2006/relationships/image" Target="../media/image83.png"/><Relationship Id="rId10" Type="http://schemas.openxmlformats.org/officeDocument/2006/relationships/customXml" Target="../ink/ink2.xml"/><Relationship Id="rId4" Type="http://schemas.microsoft.com/office/2017/06/relationships/model3d" Target="../media/model3d6.glb"/><Relationship Id="rId9" Type="http://schemas.openxmlformats.org/officeDocument/2006/relationships/image" Target="../media/image800.png"/><Relationship Id="rId14" Type="http://schemas.openxmlformats.org/officeDocument/2006/relationships/customXml" Target="../ink/ink4.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59.png"/><Relationship Id="rId4" Type="http://schemas.microsoft.com/office/2017/06/relationships/model3d" Target="../media/model3d1.glb"/></Relationships>
</file>

<file path=ppt/slides/_rels/slide3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83.jpg"/><Relationship Id="rId7" Type="http://schemas.openxmlformats.org/officeDocument/2006/relationships/image" Target="../media/image86.png"/><Relationship Id="rId2" Type="http://schemas.openxmlformats.org/officeDocument/2006/relationships/image" Target="../media/image82.jpg"/><Relationship Id="rId1" Type="http://schemas.openxmlformats.org/officeDocument/2006/relationships/slideLayout" Target="../slideLayouts/slideLayout12.xml"/><Relationship Id="rId6" Type="http://schemas.microsoft.com/office/2017/06/relationships/model3d" Target="../media/model3d3.glb"/><Relationship Id="rId5" Type="http://schemas.openxmlformats.org/officeDocument/2006/relationships/image" Target="../media/image85.png"/><Relationship Id="rId4" Type="http://schemas.microsoft.com/office/2017/06/relationships/model3d" Target="../media/model3d5.glb"/><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8.svg"/><Relationship Id="rId4" Type="http://schemas.openxmlformats.org/officeDocument/2006/relationships/diagramQuickStyle" Target="../diagrams/quickStyle1.xm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1.png"/><Relationship Id="rId5" Type="http://schemas.microsoft.com/office/2017/06/relationships/model3d" Target="../media/model3d1.glb"/><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2.jpg"/><Relationship Id="rId13" Type="http://schemas.microsoft.com/office/2017/06/relationships/model3d" Target="../media/model3d3.glb"/><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8.svg"/><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34.png"/><Relationship Id="rId5" Type="http://schemas.openxmlformats.org/officeDocument/2006/relationships/diagramQuickStyle" Target="../diagrams/quickStyle2.xml"/><Relationship Id="rId15" Type="http://schemas.openxmlformats.org/officeDocument/2006/relationships/image" Target="../media/image7.png"/><Relationship Id="rId10" Type="http://schemas.microsoft.com/office/2017/06/relationships/model3d" Target="../media/model3d4.glb"/><Relationship Id="rId4" Type="http://schemas.openxmlformats.org/officeDocument/2006/relationships/diagramLayout" Target="../diagrams/layout2.xml"/><Relationship Id="rId9" Type="http://schemas.openxmlformats.org/officeDocument/2006/relationships/image" Target="../media/image33.gif"/><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Mini Project I Proposal</a:t>
            </a:r>
          </a:p>
        </p:txBody>
      </p:sp>
      <p:pic>
        <p:nvPicPr>
          <p:cNvPr id="14" name="Picture Placeholder 13" descr="Fingerprint scanning machine">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a:blip r:embed="rId3"/>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effectLst>
                  <a:outerShdw blurRad="38100" dist="38100" dir="2700000" algn="tl">
                    <a:srgbClr val="000000">
                      <a:alpha val="43137"/>
                    </a:srgbClr>
                  </a:outerShdw>
                </a:effectLst>
              </a:rPr>
              <a:t>Daniah Muti, WD73 – </a:t>
            </a:r>
            <a:r>
              <a:rPr lang="en-US" dirty="0" err="1">
                <a:effectLst>
                  <a:outerShdw blurRad="38100" dist="38100" dir="2700000" algn="tl">
                    <a:srgbClr val="000000">
                      <a:alpha val="43137"/>
                    </a:srgbClr>
                  </a:outerShdw>
                </a:effectLst>
              </a:rPr>
              <a:t>TechBlazers</a:t>
            </a:r>
            <a:r>
              <a:rPr lang="en-US" dirty="0">
                <a:effectLst>
                  <a:outerShdw blurRad="38100" dist="38100" dir="2700000" algn="tl">
                    <a:srgbClr val="000000">
                      <a:alpha val="43137"/>
                    </a:srgbClr>
                  </a:outerShdw>
                </a:effectLst>
              </a:rPr>
              <a:t>.</a:t>
            </a:r>
          </a:p>
        </p:txBody>
      </p:sp>
      <p:pic>
        <p:nvPicPr>
          <p:cNvPr id="5" name="Picture 4" descr="A picture containing text, font, design, logo&#10;&#10;Description automatically generated">
            <a:extLst>
              <a:ext uri="{FF2B5EF4-FFF2-40B4-BE49-F238E27FC236}">
                <a16:creationId xmlns:a16="http://schemas.microsoft.com/office/drawing/2014/main" id="{B013A256-5C1A-13B0-1DA7-BAEA68DB4EC1}"/>
              </a:ext>
            </a:extLst>
          </p:cNvPr>
          <p:cNvPicPr>
            <a:picLocks noChangeAspect="1"/>
          </p:cNvPicPr>
          <p:nvPr/>
        </p:nvPicPr>
        <p:blipFill>
          <a:blip r:embed="rId4"/>
          <a:stretch>
            <a:fillRect/>
          </a:stretch>
        </p:blipFill>
        <p:spPr>
          <a:xfrm>
            <a:off x="1334095" y="746545"/>
            <a:ext cx="4761905" cy="47619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Graphic 8" descr="Plug outline">
            <a:extLst>
              <a:ext uri="{FF2B5EF4-FFF2-40B4-BE49-F238E27FC236}">
                <a16:creationId xmlns:a16="http://schemas.microsoft.com/office/drawing/2014/main" id="{05BAD6C4-D13A-D93B-9963-6AAE732C01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0432962" y="-212675"/>
            <a:ext cx="2263950" cy="2263950"/>
          </a:xfrm>
          <a:prstGeom prst="rect">
            <a:avLst/>
          </a:prstGeom>
        </p:spPr>
      </p:pic>
      <mc:AlternateContent xmlns:mc="http://schemas.openxmlformats.org/markup-compatibility/2006">
        <mc:Choice xmlns:am3d="http://schemas.microsoft.com/office/drawing/2017/model3d" Requires="am3d">
          <p:graphicFrame>
            <p:nvGraphicFramePr>
              <p:cNvPr id="12" name="3D Model 11" descr="Dark Gray Sphere">
                <a:extLst>
                  <a:ext uri="{FF2B5EF4-FFF2-40B4-BE49-F238E27FC236}">
                    <a16:creationId xmlns:a16="http://schemas.microsoft.com/office/drawing/2014/main" id="{9F920A20-D565-521E-2DF0-CF0F074650B9}"/>
                  </a:ext>
                </a:extLst>
              </p:cNvPr>
              <p:cNvGraphicFramePr>
                <a:graphicFrameLocks noChangeAspect="1"/>
              </p:cNvGraphicFramePr>
              <p:nvPr>
                <p:extLst>
                  <p:ext uri="{D42A27DB-BD31-4B8C-83A1-F6EECF244321}">
                    <p14:modId xmlns:p14="http://schemas.microsoft.com/office/powerpoint/2010/main" val="1073294842"/>
                  </p:ext>
                </p:extLst>
              </p:nvPr>
            </p:nvGraphicFramePr>
            <p:xfrm>
              <a:off x="7754402" y="163085"/>
              <a:ext cx="939366" cy="939366"/>
            </p:xfrm>
            <a:graphic>
              <a:graphicData uri="http://schemas.microsoft.com/office/drawing/2017/model3d">
                <am3d:model3d r:embed="rId7">
                  <am3d:spPr>
                    <a:xfrm>
                      <a:off x="0" y="0"/>
                      <a:ext cx="939366" cy="939366"/>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9460456" ay="-176234" az="72326"/>
                    <am3d:postTrans dx="0" dy="0" dz="0"/>
                  </am3d:trans>
                  <am3d:raster rName="Office3DRenderer" rVer="16.0.8326">
                    <am3d:blip r:embed="rId8"/>
                  </am3d:raster>
                  <am3d:objViewport viewportSz="15656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ark Gray Sphere">
                <a:extLst>
                  <a:ext uri="{FF2B5EF4-FFF2-40B4-BE49-F238E27FC236}">
                    <a16:creationId xmlns:a16="http://schemas.microsoft.com/office/drawing/2014/main" id="{9F920A20-D565-521E-2DF0-CF0F074650B9}"/>
                  </a:ext>
                </a:extLst>
              </p:cNvPr>
              <p:cNvPicPr>
                <a:picLocks noGrp="1" noRot="1" noChangeAspect="1" noMove="1" noResize="1" noEditPoints="1" noAdjustHandles="1" noChangeArrowheads="1" noChangeShapeType="1" noCrop="1"/>
              </p:cNvPicPr>
              <p:nvPr/>
            </p:nvPicPr>
            <p:blipFill>
              <a:blip r:embed="rId8"/>
              <a:stretch>
                <a:fillRect/>
              </a:stretch>
            </p:blipFill>
            <p:spPr>
              <a:xfrm>
                <a:off x="7754402" y="163085"/>
                <a:ext cx="939366" cy="9393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Dark Gray Tetrahedron">
                <a:extLst>
                  <a:ext uri="{FF2B5EF4-FFF2-40B4-BE49-F238E27FC236}">
                    <a16:creationId xmlns:a16="http://schemas.microsoft.com/office/drawing/2014/main" id="{B81E0F9B-D915-159E-42B6-2796C8280808}"/>
                  </a:ext>
                </a:extLst>
              </p:cNvPr>
              <p:cNvGraphicFramePr/>
              <p:nvPr>
                <p:extLst>
                  <p:ext uri="{D42A27DB-BD31-4B8C-83A1-F6EECF244321}">
                    <p14:modId xmlns:p14="http://schemas.microsoft.com/office/powerpoint/2010/main" val="693491340"/>
                  </p:ext>
                </p:extLst>
              </p:nvPr>
            </p:nvGraphicFramePr>
            <p:xfrm>
              <a:off x="9977378" y="4010848"/>
              <a:ext cx="1761054" cy="2579629"/>
            </p:xfrm>
            <a:graphic>
              <a:graphicData uri="http://schemas.microsoft.com/office/drawing/2017/model3d">
                <am3d:model3d r:embed="rId9">
                  <am3d:spPr>
                    <a:xfrm>
                      <a:off x="0" y="0"/>
                      <a:ext cx="1761054" cy="2579629"/>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m3d:postTrans dx="0" dy="0" dz="0"/>
                  </am3d:trans>
                  <am3d:raster rName="Office3DRenderer" rVer="16.0.8326">
                    <am3d:blip r:embed="rId10"/>
                  </am3d:raster>
                  <am3d:objViewport viewportSz="34944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Dark Gray Tetrahedron">
                <a:extLst>
                  <a:ext uri="{FF2B5EF4-FFF2-40B4-BE49-F238E27FC236}">
                    <a16:creationId xmlns:a16="http://schemas.microsoft.com/office/drawing/2014/main" id="{B81E0F9B-D915-159E-42B6-2796C8280808}"/>
                  </a:ext>
                </a:extLst>
              </p:cNvPr>
              <p:cNvPicPr>
                <a:picLocks noGrp="1" noRot="1" noChangeAspect="1" noMove="1" noResize="1" noEditPoints="1" noAdjustHandles="1" noChangeArrowheads="1" noChangeShapeType="1" noCrop="1"/>
              </p:cNvPicPr>
              <p:nvPr/>
            </p:nvPicPr>
            <p:blipFill>
              <a:blip r:embed="rId10"/>
              <a:stretch>
                <a:fillRect/>
              </a:stretch>
            </p:blipFill>
            <p:spPr>
              <a:xfrm>
                <a:off x="9977378" y="4010848"/>
                <a:ext cx="1761054" cy="2579629"/>
              </a:xfrm>
              <a:prstGeom prst="rect">
                <a:avLst/>
              </a:prstGeom>
            </p:spPr>
          </p:pic>
        </mc:Fallback>
      </mc:AlternateContent>
      <p:pic>
        <p:nvPicPr>
          <p:cNvPr id="16" name="Graphic 15" descr="Connected outline">
            <a:extLst>
              <a:ext uri="{FF2B5EF4-FFF2-40B4-BE49-F238E27FC236}">
                <a16:creationId xmlns:a16="http://schemas.microsoft.com/office/drawing/2014/main" id="{2B4681C4-D7EA-8EA4-0F85-8CB7B48C28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7431587" y="5871865"/>
            <a:ext cx="1584996" cy="1584996"/>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grpSp>
        <p:nvGrpSpPr>
          <p:cNvPr id="1051" name="Group 105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52" name="Freeform: Shape 105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3" name="Oval 105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4" name="Oval 105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55" name="Freeform: Shape 105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57" name="Rectangle 105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5524" cy="1997855"/>
          </a:xfrm>
        </p:spPr>
        <p:txBody>
          <a:bodyPr vert="horz" wrap="square" lIns="0" tIns="0" rIns="0" bIns="0" rtlCol="0" anchor="b" anchorCtr="0">
            <a:normAutofit fontScale="90000"/>
          </a:bodyPr>
          <a:lstStyle/>
          <a:p>
            <a:r>
              <a:rPr lang="en-US" sz="3700" kern="1200" dirty="0">
                <a:solidFill>
                  <a:schemeClr val="tx1"/>
                </a:solidFill>
                <a:effectLst>
                  <a:outerShdw blurRad="38100" dist="38100" dir="2700000" algn="tl">
                    <a:srgbClr val="000000">
                      <a:alpha val="43137"/>
                    </a:srgbClr>
                  </a:outerShdw>
                </a:effectLst>
                <a:latin typeface="Copperplate Gothic Bold" panose="020E0705020206020404" pitchFamily="34" charset="0"/>
              </a:rPr>
              <a:t>For the students &amp; project developers.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2678400"/>
            <a:ext cx="3565525" cy="3414425"/>
          </a:xfrm>
        </p:spPr>
        <p:txBody>
          <a:bodyPr vert="horz" wrap="square" lIns="0" tIns="0" rIns="0" bIns="0" rtlCol="0" anchor="t">
            <a:normAutofit/>
          </a:bodyPr>
          <a:lstStyle/>
          <a:p>
            <a:pPr>
              <a:buFont typeface="Arial" panose="020B0604020202020204" pitchFamily="34" charset="0"/>
              <a:buChar char="•"/>
            </a:pPr>
            <a:r>
              <a:rPr lang="en-US" sz="2000" dirty="0">
                <a:effectLst>
                  <a:outerShdw blurRad="38100" dist="38100" dir="2700000" algn="tl">
                    <a:srgbClr val="000000">
                      <a:alpha val="43137"/>
                    </a:srgbClr>
                  </a:outerShdw>
                </a:effectLst>
              </a:rPr>
              <a:t>Aspiring engineering students.</a:t>
            </a:r>
          </a:p>
          <a:p>
            <a:pPr>
              <a:buFont typeface="Arial" panose="020B0604020202020204" pitchFamily="34" charset="0"/>
              <a:buChar char="•"/>
            </a:pPr>
            <a:r>
              <a:rPr lang="en-US" sz="2000" dirty="0">
                <a:effectLst>
                  <a:outerShdw blurRad="38100" dist="38100" dir="2700000" algn="tl">
                    <a:srgbClr val="000000">
                      <a:alpha val="43137"/>
                    </a:srgbClr>
                  </a:outerShdw>
                </a:effectLst>
              </a:rPr>
              <a:t>Those who want to let their product ideas come to life.</a:t>
            </a:r>
          </a:p>
          <a:p>
            <a:pPr>
              <a:buFont typeface="Arial" panose="020B0604020202020204" pitchFamily="34" charset="0"/>
              <a:buChar char="•"/>
            </a:pPr>
            <a:r>
              <a:rPr lang="en-US" sz="2000" dirty="0">
                <a:effectLst>
                  <a:outerShdw blurRad="38100" dist="38100" dir="2700000" algn="tl">
                    <a:srgbClr val="000000">
                      <a:alpha val="43137"/>
                    </a:srgbClr>
                  </a:outerShdw>
                </a:effectLst>
              </a:rPr>
              <a:t>Needed a hand in technology.</a:t>
            </a:r>
          </a:p>
          <a:p>
            <a:pPr>
              <a:buFont typeface="Arial" panose="020B0604020202020204" pitchFamily="34" charset="0"/>
              <a:buChar char="•"/>
            </a:pPr>
            <a:endParaRPr lang="en-US" sz="2000" dirty="0">
              <a:effectLst>
                <a:outerShdw blurRad="38100" dist="38100" dir="2700000" algn="tl">
                  <a:srgbClr val="000000">
                    <a:alpha val="43137"/>
                  </a:srgbClr>
                </a:outerShdw>
              </a:effectLst>
            </a:endParaRPr>
          </a:p>
          <a:p>
            <a:pPr>
              <a:buFont typeface="Arial" panose="020B0604020202020204" pitchFamily="34" charset="0"/>
              <a:buChar char="•"/>
            </a:pPr>
            <a:endParaRPr lang="en-US" sz="2000" dirty="0">
              <a:effectLst>
                <a:outerShdw blurRad="38100" dist="38100" dir="2700000" algn="tl">
                  <a:srgbClr val="000000">
                    <a:alpha val="43137"/>
                  </a:srgbClr>
                </a:outerShdw>
              </a:effectLst>
            </a:endParaRPr>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June 20, 2023</a:t>
            </a:r>
          </a:p>
        </p:txBody>
      </p:sp>
      <p:pic>
        <p:nvPicPr>
          <p:cNvPr id="1028" name="Picture 4" descr="Teaching the Engineering Design Process to Students">
            <a:extLst>
              <a:ext uri="{FF2B5EF4-FFF2-40B4-BE49-F238E27FC236}">
                <a16:creationId xmlns:a16="http://schemas.microsoft.com/office/drawing/2014/main" id="{8CD492B3-4521-943C-6D5D-8C36AAB49B8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19673" r="5954" b="-1"/>
          <a:stretch/>
        </p:blipFill>
        <p:spPr bwMode="auto">
          <a:xfrm>
            <a:off x="4550899" y="10"/>
            <a:ext cx="7641102" cy="6857990"/>
          </a:xfrm>
          <a:custGeom>
            <a:avLst/>
            <a:gdLst/>
            <a:ahLst/>
            <a:cxnLst/>
            <a:rect l="l" t="t" r="r" b="b"/>
            <a:pathLst>
              <a:path w="7641102" h="6858000">
                <a:moveTo>
                  <a:pt x="0" y="0"/>
                </a:moveTo>
                <a:lnTo>
                  <a:pt x="7641102" y="0"/>
                </a:lnTo>
                <a:lnTo>
                  <a:pt x="7641102"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59" name="Rectangle 1058">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pic>
        <p:nvPicPr>
          <p:cNvPr id="3" name="Graphic 2" descr="Connected outline">
            <a:extLst>
              <a:ext uri="{FF2B5EF4-FFF2-40B4-BE49-F238E27FC236}">
                <a16:creationId xmlns:a16="http://schemas.microsoft.com/office/drawing/2014/main" id="{C383C6D9-3657-3193-22C9-E7BFF53C32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22097" y="4662176"/>
            <a:ext cx="1584996" cy="1584996"/>
          </a:xfrm>
          <a:prstGeom prst="rect">
            <a:avLst/>
          </a:prstGeom>
        </p:spPr>
      </p:pic>
    </p:spTree>
    <p:extLst>
      <p:ext uri="{BB962C8B-B14F-4D97-AF65-F5344CB8AC3E}">
        <p14:creationId xmlns:p14="http://schemas.microsoft.com/office/powerpoint/2010/main" val="39551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4088" y="790085"/>
            <a:ext cx="10544664" cy="2986234"/>
          </a:xfrm>
        </p:spPr>
        <p:txBody>
          <a:bodyPr vert="horz" wrap="square" lIns="0" tIns="0" rIns="0" bIns="0" rtlCol="0" anchor="b" anchorCtr="0">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What to expect, find &amp; do on this website?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15661" y="3697324"/>
            <a:ext cx="6379210" cy="2265216"/>
          </a:xfrm>
        </p:spPr>
        <p:txBody>
          <a:bodyPr vert="horz" wrap="square" lIns="0" tIns="0" rIns="0" bIns="0" rtlCol="0">
            <a:normAutofit/>
          </a:bodyPr>
          <a:lstStyle/>
          <a:p>
            <a:pPr marL="0" indent="0">
              <a:lnSpc>
                <a:spcPct val="100000"/>
              </a:lnSpc>
              <a:buNone/>
            </a:pPr>
            <a:r>
              <a:rPr lang="en-US" dirty="0">
                <a:effectLst>
                  <a:outerShdw blurRad="38100" dist="38100" dir="2700000" algn="tl">
                    <a:srgbClr val="000000">
                      <a:alpha val="43137"/>
                    </a:srgbClr>
                  </a:outerShdw>
                </a:effectLst>
              </a:rPr>
              <a:t>Why does it need to exist?</a:t>
            </a:r>
            <a:endParaRPr lang="en-US" kern="1200" dirty="0">
              <a:effectLst>
                <a:outerShdw blurRad="38100" dist="38100" dir="2700000" algn="tl">
                  <a:srgbClr val="000000">
                    <a:alpha val="43137"/>
                  </a:srgbClr>
                </a:outerShdw>
              </a:effectLst>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11</a:t>
            </a:fld>
            <a:endParaRPr lang="en-US" dirty="0">
              <a:solidFill>
                <a:schemeClr val="tx1">
                  <a:alpha val="80000"/>
                </a:schemeClr>
              </a:solidFill>
            </a:endParaRPr>
          </a:p>
        </p:txBody>
      </p:sp>
    </p:spTree>
    <p:extLst>
      <p:ext uri="{BB962C8B-B14F-4D97-AF65-F5344CB8AC3E}">
        <p14:creationId xmlns:p14="http://schemas.microsoft.com/office/powerpoint/2010/main" val="407376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8075613" y="549275"/>
            <a:ext cx="3565525" cy="5759450"/>
          </a:xfrm>
        </p:spPr>
        <p:txBody>
          <a:bodyPr wrap="square" anchor="ctr">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What to expect?</a:t>
            </a:r>
          </a:p>
        </p:txBody>
      </p:sp>
      <p:sp>
        <p:nvSpPr>
          <p:cNvPr id="22" name="Rectangle 21">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dirty="0">
              <a:solidFill>
                <a:schemeClr val="tx1">
                  <a:alpha val="80000"/>
                </a:schemeClr>
              </a:solidFill>
            </a:endParaRPr>
          </a:p>
        </p:txBody>
      </p:sp>
      <p:graphicFrame>
        <p:nvGraphicFramePr>
          <p:cNvPr id="9" name="Content Placeholder 2">
            <a:extLst>
              <a:ext uri="{FF2B5EF4-FFF2-40B4-BE49-F238E27FC236}">
                <a16:creationId xmlns:a16="http://schemas.microsoft.com/office/drawing/2014/main" id="{6F75C302-6F55-E252-3FC9-2D5A25F3A276}"/>
              </a:ext>
            </a:extLst>
          </p:cNvPr>
          <p:cNvGraphicFramePr>
            <a:graphicFrameLocks noGrp="1"/>
          </p:cNvGraphicFramePr>
          <p:nvPr>
            <p:ph idx="1"/>
            <p:extLst>
              <p:ext uri="{D42A27DB-BD31-4B8C-83A1-F6EECF244321}">
                <p14:modId xmlns:p14="http://schemas.microsoft.com/office/powerpoint/2010/main" val="1526754306"/>
              </p:ext>
            </p:extLst>
          </p:nvPr>
        </p:nvGraphicFramePr>
        <p:xfrm>
          <a:off x="560704"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Graphic 1" descr="Plug outline">
            <a:extLst>
              <a:ext uri="{FF2B5EF4-FFF2-40B4-BE49-F238E27FC236}">
                <a16:creationId xmlns:a16="http://schemas.microsoft.com/office/drawing/2014/main" id="{959931FA-EE6F-6B86-3CC9-53FB9F8261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10836056" y="0"/>
            <a:ext cx="1790455" cy="1790455"/>
          </a:xfrm>
          <a:prstGeom prst="rect">
            <a:avLst/>
          </a:prstGeom>
        </p:spPr>
      </p:pic>
    </p:spTree>
    <p:extLst>
      <p:ext uri="{BB962C8B-B14F-4D97-AF65-F5344CB8AC3E}">
        <p14:creationId xmlns:p14="http://schemas.microsoft.com/office/powerpoint/2010/main" val="93816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1520825"/>
            <a:ext cx="4535487" cy="3779838"/>
          </a:xfrm>
        </p:spPr>
        <p:txBody>
          <a:bodyPr anchor="ctr">
            <a:normAutofit/>
          </a:bodyPr>
          <a:lstStyle/>
          <a:p>
            <a:r>
              <a:rPr lang="en-US" sz="6400" dirty="0">
                <a:effectLst>
                  <a:outerShdw blurRad="38100" dist="38100" dir="2700000" algn="tl">
                    <a:srgbClr val="000000">
                      <a:alpha val="43137"/>
                    </a:srgbClr>
                  </a:outerShdw>
                </a:effectLst>
                <a:latin typeface="Copperplate Gothic Bold" panose="020E0705020206020404" pitchFamily="34" charset="0"/>
              </a:rPr>
              <a:t>What to find?</a:t>
            </a:r>
          </a:p>
        </p:txBody>
      </p:sp>
      <p:grpSp>
        <p:nvGrpSpPr>
          <p:cNvPr id="24" name="Group 23">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5" name="Freeform: Shape 2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8" name="Oval 27">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June 20, 2023</a:t>
            </a:r>
          </a:p>
        </p:txBody>
      </p:sp>
      <p:sp>
        <p:nvSpPr>
          <p:cNvPr id="30" name="Freeform: Shape 29">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2" name="Freeform: Shape 31">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4" name="Oval 33">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4301807" y="6586216"/>
            <a:ext cx="6379210" cy="153888"/>
          </a:xfrm>
        </p:spPr>
        <p:txBody>
          <a:bodyPr>
            <a:normAutofit/>
          </a:bodyPr>
          <a:lstStyle/>
          <a:p>
            <a:pPr>
              <a:spcAft>
                <a:spcPts val="600"/>
              </a:spcAft>
            </a:pPr>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dirty="0">
              <a:solidFill>
                <a:schemeClr val="tx1">
                  <a:alpha val="80000"/>
                </a:schemeClr>
              </a:solidFill>
            </a:endParaRPr>
          </a:p>
        </p:txBody>
      </p:sp>
      <p:graphicFrame>
        <p:nvGraphicFramePr>
          <p:cNvPr id="17" name="Content Placeholder 2">
            <a:extLst>
              <a:ext uri="{FF2B5EF4-FFF2-40B4-BE49-F238E27FC236}">
                <a16:creationId xmlns:a16="http://schemas.microsoft.com/office/drawing/2014/main" id="{D6431026-302C-A0B0-8495-179FC5A590C5}"/>
              </a:ext>
            </a:extLst>
          </p:cNvPr>
          <p:cNvGraphicFramePr>
            <a:graphicFrameLocks noGrp="1"/>
          </p:cNvGraphicFramePr>
          <p:nvPr>
            <p:ph idx="1"/>
            <p:extLst>
              <p:ext uri="{D42A27DB-BD31-4B8C-83A1-F6EECF244321}">
                <p14:modId xmlns:p14="http://schemas.microsoft.com/office/powerpoint/2010/main" val="64647071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8B8AB859-1623-CBDB-D8BF-161660BACE23}"/>
              </a:ext>
            </a:extLst>
          </p:cNvPr>
          <p:cNvSpPr txBox="1"/>
          <p:nvPr/>
        </p:nvSpPr>
        <p:spPr>
          <a:xfrm>
            <a:off x="7828002" y="416178"/>
            <a:ext cx="1252459" cy="523220"/>
          </a:xfrm>
          <a:prstGeom prst="rect">
            <a:avLst/>
          </a:prstGeom>
          <a:noFill/>
        </p:spPr>
        <p:txBody>
          <a:bodyPr wrap="none" rtlCol="0">
            <a:spAutoFit/>
          </a:bodyPr>
          <a:lstStyle/>
          <a:p>
            <a:r>
              <a:rPr lang="en-US" sz="2800" dirty="0">
                <a:effectLst>
                  <a:outerShdw blurRad="38100" dist="38100" dir="2700000" algn="tl">
                    <a:srgbClr val="000000">
                      <a:alpha val="43137"/>
                    </a:srgbClr>
                  </a:outerShdw>
                </a:effectLst>
              </a:rPr>
              <a:t>PAGES:</a:t>
            </a:r>
          </a:p>
        </p:txBody>
      </p:sp>
      <mc:AlternateContent xmlns:mc="http://schemas.openxmlformats.org/markup-compatibility/2006">
        <mc:Choice xmlns:am3d="http://schemas.microsoft.com/office/drawing/2017/model3d" Requires="am3d">
          <p:graphicFrame>
            <p:nvGraphicFramePr>
              <p:cNvPr id="10" name="3D Model 9" descr="Dark Gray Cone">
                <a:extLst>
                  <a:ext uri="{FF2B5EF4-FFF2-40B4-BE49-F238E27FC236}">
                    <a16:creationId xmlns:a16="http://schemas.microsoft.com/office/drawing/2014/main" id="{2FEF1D28-A8D7-670D-88FE-8C98A7E497A8}"/>
                  </a:ext>
                </a:extLst>
              </p:cNvPr>
              <p:cNvGraphicFramePr>
                <a:graphicFrameLocks noChangeAspect="1"/>
              </p:cNvGraphicFramePr>
              <p:nvPr>
                <p:extLst>
                  <p:ext uri="{D42A27DB-BD31-4B8C-83A1-F6EECF244321}">
                    <p14:modId xmlns:p14="http://schemas.microsoft.com/office/powerpoint/2010/main" val="1438704469"/>
                  </p:ext>
                </p:extLst>
              </p:nvPr>
            </p:nvGraphicFramePr>
            <p:xfrm rot="18921938">
              <a:off x="777947" y="272381"/>
              <a:ext cx="1204318" cy="1290341"/>
            </p:xfrm>
            <a:graphic>
              <a:graphicData uri="http://schemas.microsoft.com/office/drawing/2017/model3d">
                <am3d:model3d r:embed="rId7">
                  <am3d:spPr>
                    <a:xfrm rot="18921938">
                      <a:off x="0" y="0"/>
                      <a:ext cx="1204318" cy="1290341"/>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2089912" ay="-951552" az="646001"/>
                    <am3d:postTrans dx="0" dy="0" dz="0"/>
                  </am3d:trans>
                  <am3d:raster rName="Office3DRenderer" rVer="16.0.8326">
                    <am3d:blip r:embed="rId8"/>
                  </am3d:raster>
                  <am3d:objViewport viewportSz="18447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ark Gray Cone">
                <a:extLst>
                  <a:ext uri="{FF2B5EF4-FFF2-40B4-BE49-F238E27FC236}">
                    <a16:creationId xmlns:a16="http://schemas.microsoft.com/office/drawing/2014/main" id="{2FEF1D28-A8D7-670D-88FE-8C98A7E497A8}"/>
                  </a:ext>
                </a:extLst>
              </p:cNvPr>
              <p:cNvPicPr>
                <a:picLocks noGrp="1" noRot="1" noChangeAspect="1" noMove="1" noResize="1" noEditPoints="1" noAdjustHandles="1" noChangeArrowheads="1" noChangeShapeType="1" noCrop="1"/>
              </p:cNvPicPr>
              <p:nvPr/>
            </p:nvPicPr>
            <p:blipFill>
              <a:blip r:embed="rId8"/>
              <a:stretch>
                <a:fillRect/>
              </a:stretch>
            </p:blipFill>
            <p:spPr>
              <a:xfrm rot="18921938">
                <a:off x="777947" y="272381"/>
                <a:ext cx="1204318" cy="12903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Dark Gray Sphere">
                <a:extLst>
                  <a:ext uri="{FF2B5EF4-FFF2-40B4-BE49-F238E27FC236}">
                    <a16:creationId xmlns:a16="http://schemas.microsoft.com/office/drawing/2014/main" id="{D37D52E1-B5E5-0348-8C57-16F60517218E}"/>
                  </a:ext>
                </a:extLst>
              </p:cNvPr>
              <p:cNvGraphicFramePr>
                <a:graphicFrameLocks noChangeAspect="1"/>
              </p:cNvGraphicFramePr>
              <p:nvPr>
                <p:extLst>
                  <p:ext uri="{D42A27DB-BD31-4B8C-83A1-F6EECF244321}">
                    <p14:modId xmlns:p14="http://schemas.microsoft.com/office/powerpoint/2010/main" val="339734359"/>
                  </p:ext>
                </p:extLst>
              </p:nvPr>
            </p:nvGraphicFramePr>
            <p:xfrm>
              <a:off x="354765" y="4829749"/>
              <a:ext cx="654853" cy="654852"/>
            </p:xfrm>
            <a:graphic>
              <a:graphicData uri="http://schemas.microsoft.com/office/drawing/2017/model3d">
                <am3d:model3d r:embed="rId9">
                  <am3d:spPr>
                    <a:xfrm>
                      <a:off x="0" y="0"/>
                      <a:ext cx="654853" cy="654852"/>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8601844" ay="3961223" az="-8748338"/>
                    <am3d:postTrans dx="0" dy="0" dz="0"/>
                  </am3d:trans>
                  <am3d:raster rName="Office3DRenderer" rVer="16.0.8326">
                    <am3d:blip r:embed="rId10"/>
                  </am3d:raster>
                  <am3d:objViewport viewportSz="10958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Dark Gray Sphere">
                <a:extLst>
                  <a:ext uri="{FF2B5EF4-FFF2-40B4-BE49-F238E27FC236}">
                    <a16:creationId xmlns:a16="http://schemas.microsoft.com/office/drawing/2014/main" id="{D37D52E1-B5E5-0348-8C57-16F60517218E}"/>
                  </a:ext>
                </a:extLst>
              </p:cNvPr>
              <p:cNvPicPr>
                <a:picLocks noGrp="1" noRot="1" noChangeAspect="1" noMove="1" noResize="1" noEditPoints="1" noAdjustHandles="1" noChangeArrowheads="1" noChangeShapeType="1" noCrop="1"/>
              </p:cNvPicPr>
              <p:nvPr/>
            </p:nvPicPr>
            <p:blipFill>
              <a:blip r:embed="rId10"/>
              <a:stretch>
                <a:fillRect/>
              </a:stretch>
            </p:blipFill>
            <p:spPr>
              <a:xfrm>
                <a:off x="354765" y="4829749"/>
                <a:ext cx="654853" cy="6548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Dark Gray Curved Cylinder">
                <a:extLst>
                  <a:ext uri="{FF2B5EF4-FFF2-40B4-BE49-F238E27FC236}">
                    <a16:creationId xmlns:a16="http://schemas.microsoft.com/office/drawing/2014/main" id="{43582AA9-8466-FD3C-9AE8-46E371D5B281}"/>
                  </a:ext>
                </a:extLst>
              </p:cNvPr>
              <p:cNvGraphicFramePr>
                <a:graphicFrameLocks noChangeAspect="1"/>
              </p:cNvGraphicFramePr>
              <p:nvPr>
                <p:extLst>
                  <p:ext uri="{D42A27DB-BD31-4B8C-83A1-F6EECF244321}">
                    <p14:modId xmlns:p14="http://schemas.microsoft.com/office/powerpoint/2010/main" val="2417712003"/>
                  </p:ext>
                </p:extLst>
              </p:nvPr>
            </p:nvGraphicFramePr>
            <p:xfrm rot="15527103">
              <a:off x="2348194" y="5199901"/>
              <a:ext cx="2843720" cy="3243173"/>
            </p:xfrm>
            <a:graphic>
              <a:graphicData uri="http://schemas.microsoft.com/office/drawing/2017/model3d">
                <am3d:model3d r:embed="rId11">
                  <am3d:spPr>
                    <a:xfrm rot="15527103">
                      <a:off x="0" y="0"/>
                      <a:ext cx="2843720" cy="3243173"/>
                    </a:xfrm>
                    <a:prstGeom prst="rect">
                      <a:avLst/>
                    </a:prstGeom>
                  </am3d:spPr>
                  <am3d:camera>
                    <am3d:pos x="0" y="0" z="68607172"/>
                    <am3d:up dx="0" dy="36000000" dz="0"/>
                    <am3d:lookAt x="0" y="0" z="0"/>
                    <am3d:perspective fov="2700000"/>
                  </am3d:camera>
                  <am3d:trans>
                    <am3d:meterPerModelUnit n="7146362" d="1000000"/>
                    <am3d:preTrans dx="11585933" dy="-17998581" dz="1"/>
                    <am3d:scale>
                      <am3d:sx n="1000000" d="1000000"/>
                      <am3d:sy n="1000000" d="1000000"/>
                      <am3d:sz n="1000000" d="1000000"/>
                    </am3d:scale>
                    <am3d:rot ax="-2646797" ay="1132636" az="-1044939"/>
                    <am3d:postTrans dx="0" dy="0" dz="0"/>
                  </am3d:trans>
                  <am3d:raster rName="Office3DRenderer" rVer="16.0.8326">
                    <am3d:blip r:embed="rId12"/>
                  </am3d:raster>
                  <am3d:objViewport viewportSz="40801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Dark Gray Curved Cylinder">
                <a:extLst>
                  <a:ext uri="{FF2B5EF4-FFF2-40B4-BE49-F238E27FC236}">
                    <a16:creationId xmlns:a16="http://schemas.microsoft.com/office/drawing/2014/main" id="{43582AA9-8466-FD3C-9AE8-46E371D5B281}"/>
                  </a:ext>
                </a:extLst>
              </p:cNvPr>
              <p:cNvPicPr>
                <a:picLocks noGrp="1" noRot="1" noChangeAspect="1" noMove="1" noResize="1" noEditPoints="1" noAdjustHandles="1" noChangeArrowheads="1" noChangeShapeType="1" noCrop="1"/>
              </p:cNvPicPr>
              <p:nvPr/>
            </p:nvPicPr>
            <p:blipFill>
              <a:blip r:embed="rId12"/>
              <a:stretch>
                <a:fillRect/>
              </a:stretch>
            </p:blipFill>
            <p:spPr>
              <a:xfrm rot="15527103">
                <a:off x="2348194" y="5199901"/>
                <a:ext cx="2843720" cy="3243173"/>
              </a:xfrm>
              <a:prstGeom prst="rect">
                <a:avLst/>
              </a:prstGeom>
            </p:spPr>
          </p:pic>
        </mc:Fallback>
      </mc:AlternateContent>
      <p:pic>
        <p:nvPicPr>
          <p:cNvPr id="18" name="Graphic 17" descr="Plug outline">
            <a:extLst>
              <a:ext uri="{FF2B5EF4-FFF2-40B4-BE49-F238E27FC236}">
                <a16:creationId xmlns:a16="http://schemas.microsoft.com/office/drawing/2014/main" id="{BDC9DF28-E450-0058-7E88-F6F1A79594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10923273" y="4662526"/>
            <a:ext cx="1790455" cy="1790455"/>
          </a:xfrm>
          <a:prstGeom prst="rect">
            <a:avLst/>
          </a:prstGeom>
        </p:spPr>
      </p:pic>
    </p:spTree>
    <p:extLst>
      <p:ext uri="{BB962C8B-B14F-4D97-AF65-F5344CB8AC3E}">
        <p14:creationId xmlns:p14="http://schemas.microsoft.com/office/powerpoint/2010/main" val="291176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14</a:t>
            </a:fld>
            <a:endParaRPr lang="en-US" dirty="0">
              <a:solidFill>
                <a:schemeClr val="tx1">
                  <a:alpha val="80000"/>
                </a:schemeClr>
              </a:solidFill>
            </a:endParaRPr>
          </a:p>
        </p:txBody>
      </p:sp>
      <p:pic>
        <p:nvPicPr>
          <p:cNvPr id="18" name="Picture 17" descr="A screenshot of a website&#10;&#10;Description automatically generated with low confidence">
            <a:extLst>
              <a:ext uri="{FF2B5EF4-FFF2-40B4-BE49-F238E27FC236}">
                <a16:creationId xmlns:a16="http://schemas.microsoft.com/office/drawing/2014/main" id="{5D1023FC-4395-548D-7D28-9500868DE38C}"/>
              </a:ext>
            </a:extLst>
          </p:cNvPr>
          <p:cNvPicPr>
            <a:picLocks noChangeAspect="1"/>
          </p:cNvPicPr>
          <p:nvPr/>
        </p:nvPicPr>
        <p:blipFill>
          <a:blip r:embed="rId2"/>
          <a:stretch>
            <a:fillRect/>
          </a:stretch>
        </p:blipFill>
        <p:spPr>
          <a:xfrm>
            <a:off x="116114" y="196900"/>
            <a:ext cx="4017480" cy="6131329"/>
          </a:xfrm>
          <a:prstGeom prst="rect">
            <a:avLst/>
          </a:prstGeom>
        </p:spPr>
      </p:pic>
      <p:pic>
        <p:nvPicPr>
          <p:cNvPr id="20" name="Picture 19" descr="A picture containing text, screenshot, diagram, line&#10;&#10;Description automatically generated">
            <a:extLst>
              <a:ext uri="{FF2B5EF4-FFF2-40B4-BE49-F238E27FC236}">
                <a16:creationId xmlns:a16="http://schemas.microsoft.com/office/drawing/2014/main" id="{E817687B-C8D2-9D8F-AE40-B7E9D143FC51}"/>
              </a:ext>
            </a:extLst>
          </p:cNvPr>
          <p:cNvPicPr>
            <a:picLocks noChangeAspect="1"/>
          </p:cNvPicPr>
          <p:nvPr/>
        </p:nvPicPr>
        <p:blipFill>
          <a:blip r:embed="rId3"/>
          <a:stretch>
            <a:fillRect/>
          </a:stretch>
        </p:blipFill>
        <p:spPr>
          <a:xfrm>
            <a:off x="4243451" y="196900"/>
            <a:ext cx="4034998" cy="6131329"/>
          </a:xfrm>
          <a:prstGeom prst="rect">
            <a:avLst/>
          </a:prstGeom>
        </p:spPr>
      </p:pic>
      <p:pic>
        <p:nvPicPr>
          <p:cNvPr id="22" name="Picture 21" descr="A picture containing text, screenshot, parallel, black and white&#10;&#10;Description automatically generated">
            <a:extLst>
              <a:ext uri="{FF2B5EF4-FFF2-40B4-BE49-F238E27FC236}">
                <a16:creationId xmlns:a16="http://schemas.microsoft.com/office/drawing/2014/main" id="{7C26334A-7CAD-7655-F78A-B84880168F4D}"/>
              </a:ext>
            </a:extLst>
          </p:cNvPr>
          <p:cNvPicPr>
            <a:picLocks noChangeAspect="1"/>
          </p:cNvPicPr>
          <p:nvPr/>
        </p:nvPicPr>
        <p:blipFill>
          <a:blip r:embed="rId4"/>
          <a:stretch>
            <a:fillRect/>
          </a:stretch>
        </p:blipFill>
        <p:spPr>
          <a:xfrm>
            <a:off x="8335780" y="0"/>
            <a:ext cx="2505388" cy="6858000"/>
          </a:xfrm>
          <a:prstGeom prst="rect">
            <a:avLst/>
          </a:prstGeom>
        </p:spPr>
      </p:pic>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pic>
        <p:nvPicPr>
          <p:cNvPr id="24" name="Graphic 23" descr="Connected outline">
            <a:extLst>
              <a:ext uri="{FF2B5EF4-FFF2-40B4-BE49-F238E27FC236}">
                <a16:creationId xmlns:a16="http://schemas.microsoft.com/office/drawing/2014/main" id="{287920E0-E6DB-2F2C-AA6B-038084340F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1176845" y="4933423"/>
            <a:ext cx="1584996" cy="1584996"/>
          </a:xfrm>
          <a:prstGeom prst="rect">
            <a:avLst/>
          </a:prstGeom>
        </p:spPr>
      </p:pic>
    </p:spTree>
    <p:extLst>
      <p:ext uri="{BB962C8B-B14F-4D97-AF65-F5344CB8AC3E}">
        <p14:creationId xmlns:p14="http://schemas.microsoft.com/office/powerpoint/2010/main" val="313128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15</a:t>
            </a:fld>
            <a:endParaRPr lang="en-US">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pic>
        <p:nvPicPr>
          <p:cNvPr id="3" name="Picture 2" descr="A picture containing text, screenshot, line, parallel&#10;&#10;Description automatically generated">
            <a:extLst>
              <a:ext uri="{FF2B5EF4-FFF2-40B4-BE49-F238E27FC236}">
                <a16:creationId xmlns:a16="http://schemas.microsoft.com/office/drawing/2014/main" id="{B930C64A-2B86-F966-FA68-6473A808081F}"/>
              </a:ext>
            </a:extLst>
          </p:cNvPr>
          <p:cNvPicPr>
            <a:picLocks noChangeAspect="1"/>
          </p:cNvPicPr>
          <p:nvPr/>
        </p:nvPicPr>
        <p:blipFill>
          <a:blip r:embed="rId2"/>
          <a:stretch>
            <a:fillRect/>
          </a:stretch>
        </p:blipFill>
        <p:spPr>
          <a:xfrm>
            <a:off x="282680" y="164469"/>
            <a:ext cx="4741223" cy="6342743"/>
          </a:xfrm>
          <a:prstGeom prst="rect">
            <a:avLst/>
          </a:prstGeom>
        </p:spPr>
      </p:pic>
      <p:pic>
        <p:nvPicPr>
          <p:cNvPr id="8" name="Picture 7" descr="A picture containing text, screenshot, parallel, number&#10;&#10;Description automatically generated">
            <a:extLst>
              <a:ext uri="{FF2B5EF4-FFF2-40B4-BE49-F238E27FC236}">
                <a16:creationId xmlns:a16="http://schemas.microsoft.com/office/drawing/2014/main" id="{3B509BA6-C237-AE67-5C37-F2843D5258D3}"/>
              </a:ext>
            </a:extLst>
          </p:cNvPr>
          <p:cNvPicPr>
            <a:picLocks noChangeAspect="1"/>
          </p:cNvPicPr>
          <p:nvPr/>
        </p:nvPicPr>
        <p:blipFill>
          <a:blip r:embed="rId3"/>
          <a:stretch>
            <a:fillRect/>
          </a:stretch>
        </p:blipFill>
        <p:spPr>
          <a:xfrm>
            <a:off x="5244620" y="153888"/>
            <a:ext cx="4706675" cy="6353324"/>
          </a:xfrm>
          <a:prstGeom prst="rect">
            <a:avLst/>
          </a:prstGeom>
        </p:spPr>
      </p:pic>
    </p:spTree>
    <p:extLst>
      <p:ext uri="{BB962C8B-B14F-4D97-AF65-F5344CB8AC3E}">
        <p14:creationId xmlns:p14="http://schemas.microsoft.com/office/powerpoint/2010/main" val="308333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16</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16200000">
            <a:off x="-1399549" y="2550240"/>
            <a:ext cx="4291944"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MOBILE VIEW</a:t>
            </a:r>
          </a:p>
        </p:txBody>
      </p:sp>
      <p:pic>
        <p:nvPicPr>
          <p:cNvPr id="7" name="Picture 6" descr="A picture containing text, diagram, parallel, line&#10;&#10;Description automatically generated">
            <a:extLst>
              <a:ext uri="{FF2B5EF4-FFF2-40B4-BE49-F238E27FC236}">
                <a16:creationId xmlns:a16="http://schemas.microsoft.com/office/drawing/2014/main" id="{0B734326-47C9-53E5-8888-2F9DCFDA0EFD}"/>
              </a:ext>
            </a:extLst>
          </p:cNvPr>
          <p:cNvPicPr>
            <a:picLocks noChangeAspect="1"/>
          </p:cNvPicPr>
          <p:nvPr/>
        </p:nvPicPr>
        <p:blipFill>
          <a:blip r:embed="rId2"/>
          <a:stretch>
            <a:fillRect/>
          </a:stretch>
        </p:blipFill>
        <p:spPr>
          <a:xfrm>
            <a:off x="1865313" y="-1"/>
            <a:ext cx="5261212" cy="6858000"/>
          </a:xfrm>
          <a:prstGeom prst="rect">
            <a:avLst/>
          </a:prstGeom>
        </p:spPr>
      </p:pic>
      <p:pic>
        <p:nvPicPr>
          <p:cNvPr id="10" name="Picture 9" descr="A picture containing text, receipt, screenshot, diagram&#10;&#10;Description automatically generated">
            <a:extLst>
              <a:ext uri="{FF2B5EF4-FFF2-40B4-BE49-F238E27FC236}">
                <a16:creationId xmlns:a16="http://schemas.microsoft.com/office/drawing/2014/main" id="{3C896355-D24A-2BC8-DCDE-B26B0248A674}"/>
              </a:ext>
            </a:extLst>
          </p:cNvPr>
          <p:cNvPicPr>
            <a:picLocks noChangeAspect="1"/>
          </p:cNvPicPr>
          <p:nvPr/>
        </p:nvPicPr>
        <p:blipFill>
          <a:blip r:embed="rId3"/>
          <a:stretch>
            <a:fillRect/>
          </a:stretch>
        </p:blipFill>
        <p:spPr>
          <a:xfrm>
            <a:off x="7416985" y="-1"/>
            <a:ext cx="3759942" cy="6858000"/>
          </a:xfrm>
          <a:prstGeom prst="rect">
            <a:avLst/>
          </a:prstGeom>
        </p:spPr>
      </p:pic>
      <mc:AlternateContent xmlns:mc="http://schemas.openxmlformats.org/markup-compatibility/2006">
        <mc:Choice xmlns:am3d="http://schemas.microsoft.com/office/drawing/2017/model3d" Requires="am3d">
          <p:graphicFrame>
            <p:nvGraphicFramePr>
              <p:cNvPr id="13" name="3D Model 12" descr="Mobile phone">
                <a:extLst>
                  <a:ext uri="{FF2B5EF4-FFF2-40B4-BE49-F238E27FC236}">
                    <a16:creationId xmlns:a16="http://schemas.microsoft.com/office/drawing/2014/main" id="{025CD017-27FF-F3A3-6DE8-7DC865E93BF3}"/>
                  </a:ext>
                </a:extLst>
              </p:cNvPr>
              <p:cNvGraphicFramePr>
                <a:graphicFrameLocks noChangeAspect="1"/>
              </p:cNvGraphicFramePr>
              <p:nvPr>
                <p:extLst>
                  <p:ext uri="{D42A27DB-BD31-4B8C-83A1-F6EECF244321}">
                    <p14:modId xmlns:p14="http://schemas.microsoft.com/office/powerpoint/2010/main" val="515023449"/>
                  </p:ext>
                </p:extLst>
              </p:nvPr>
            </p:nvGraphicFramePr>
            <p:xfrm rot="19101041">
              <a:off x="469765" y="5037328"/>
              <a:ext cx="691545" cy="1507577"/>
            </p:xfrm>
            <a:graphic>
              <a:graphicData uri="http://schemas.microsoft.com/office/drawing/2017/model3d">
                <am3d:model3d r:embed="rId4">
                  <am3d:spPr>
                    <a:xfrm rot="19101041">
                      <a:off x="0" y="0"/>
                      <a:ext cx="691545" cy="150757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408703" ay="1738630" az="-198714"/>
                    <am3d:postTrans dx="0" dy="0" dz="0"/>
                  </am3d:trans>
                  <am3d:raster rName="Office3DRenderer" rVer="16.0.8326">
                    <am3d:blip r:embed="rId5"/>
                  </am3d:raster>
                  <am3d:objViewport viewportSz="1627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Mobile phone">
                <a:extLst>
                  <a:ext uri="{FF2B5EF4-FFF2-40B4-BE49-F238E27FC236}">
                    <a16:creationId xmlns:a16="http://schemas.microsoft.com/office/drawing/2014/main" id="{025CD017-27FF-F3A3-6DE8-7DC865E93BF3}"/>
                  </a:ext>
                </a:extLst>
              </p:cNvPr>
              <p:cNvPicPr>
                <a:picLocks noGrp="1" noRot="1" noChangeAspect="1" noMove="1" noResize="1" noEditPoints="1" noAdjustHandles="1" noChangeArrowheads="1" noChangeShapeType="1" noCrop="1"/>
              </p:cNvPicPr>
              <p:nvPr/>
            </p:nvPicPr>
            <p:blipFill>
              <a:blip r:embed="rId5"/>
              <a:stretch>
                <a:fillRect/>
              </a:stretch>
            </p:blipFill>
            <p:spPr>
              <a:xfrm rot="19101041">
                <a:off x="469765" y="5037328"/>
                <a:ext cx="691545" cy="1507577"/>
              </a:xfrm>
              <a:prstGeom prst="rect">
                <a:avLst/>
              </a:prstGeom>
            </p:spPr>
          </p:pic>
        </mc:Fallback>
      </mc:AlternateContent>
      <p:pic>
        <p:nvPicPr>
          <p:cNvPr id="14" name="Graphic 13" descr="Connected outline">
            <a:extLst>
              <a:ext uri="{FF2B5EF4-FFF2-40B4-BE49-F238E27FC236}">
                <a16:creationId xmlns:a16="http://schemas.microsoft.com/office/drawing/2014/main" id="{E99C6319-66D8-FB30-4516-D82ED91627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507741" y="-1"/>
            <a:ext cx="1584996" cy="1584996"/>
          </a:xfrm>
          <a:prstGeom prst="rect">
            <a:avLst/>
          </a:prstGeom>
        </p:spPr>
      </p:pic>
    </p:spTree>
    <p:extLst>
      <p:ext uri="{BB962C8B-B14F-4D97-AF65-F5344CB8AC3E}">
        <p14:creationId xmlns:p14="http://schemas.microsoft.com/office/powerpoint/2010/main" val="123153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92750-3264-FCB6-B0DD-3233A27B4E62}"/>
              </a:ext>
            </a:extLst>
          </p:cNvPr>
          <p:cNvSpPr>
            <a:spLocks noGrp="1"/>
          </p:cNvSpPr>
          <p:nvPr>
            <p:ph type="title"/>
          </p:nvPr>
        </p:nvSpPr>
        <p:spPr>
          <a:xfrm>
            <a:off x="550863" y="549275"/>
            <a:ext cx="4000035" cy="5543549"/>
          </a:xfrm>
        </p:spPr>
        <p:txBody>
          <a:bodyPr wrap="square" anchor="ctr">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What to do?</a:t>
            </a:r>
          </a:p>
        </p:txBody>
      </p:sp>
      <p:sp>
        <p:nvSpPr>
          <p:cNvPr id="14"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8E00E55-5F42-819D-E9D3-CC0CA2829814}"/>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D610B569-AF2C-1887-C5D8-6D903EBB2C9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8C2A711D-4F4E-9E00-B1D9-A5C4A51D0A41}"/>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dirty="0">
              <a:solidFill>
                <a:schemeClr val="tx1">
                  <a:alpha val="80000"/>
                </a:schemeClr>
              </a:solidFill>
            </a:endParaRPr>
          </a:p>
        </p:txBody>
      </p:sp>
      <p:graphicFrame>
        <p:nvGraphicFramePr>
          <p:cNvPr id="8" name="Content Placeholder 2">
            <a:extLst>
              <a:ext uri="{FF2B5EF4-FFF2-40B4-BE49-F238E27FC236}">
                <a16:creationId xmlns:a16="http://schemas.microsoft.com/office/drawing/2014/main" id="{A12090D4-BC23-7B06-5EEF-FD643D41FB5D}"/>
              </a:ext>
            </a:extLst>
          </p:cNvPr>
          <p:cNvGraphicFramePr>
            <a:graphicFrameLocks noGrp="1"/>
          </p:cNvGraphicFramePr>
          <p:nvPr>
            <p:ph idx="1"/>
            <p:extLst>
              <p:ext uri="{D42A27DB-BD31-4B8C-83A1-F6EECF244321}">
                <p14:modId xmlns:p14="http://schemas.microsoft.com/office/powerpoint/2010/main" val="304309795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Graphic 2" descr="Connected outline">
            <a:extLst>
              <a:ext uri="{FF2B5EF4-FFF2-40B4-BE49-F238E27FC236}">
                <a16:creationId xmlns:a16="http://schemas.microsoft.com/office/drawing/2014/main" id="{4C1E71AA-57F8-EA0E-2CA6-61D95C818A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233506" y="-767306"/>
            <a:ext cx="2083887" cy="2083887"/>
          </a:xfrm>
          <a:prstGeom prst="rect">
            <a:avLst/>
          </a:prstGeom>
        </p:spPr>
      </p:pic>
    </p:spTree>
    <p:extLst>
      <p:ext uri="{BB962C8B-B14F-4D97-AF65-F5344CB8AC3E}">
        <p14:creationId xmlns:p14="http://schemas.microsoft.com/office/powerpoint/2010/main" val="76321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9840335" cy="2986234"/>
          </a:xfrm>
        </p:spPr>
        <p:txBody>
          <a:bodyPr vert="horz" wrap="square" lIns="0" tIns="0" rIns="0" bIns="0" rtlCol="0" anchor="b" anchorCtr="0">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Sample of similar websites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3558620"/>
            <a:ext cx="6379210" cy="2265216"/>
          </a:xfrm>
        </p:spPr>
        <p:txBody>
          <a:bodyPr vert="horz" wrap="square" lIns="0" tIns="0" rIns="0" bIns="0" rtlCol="0">
            <a:normAutofit/>
          </a:bodyPr>
          <a:lstStyle/>
          <a:p>
            <a:pPr marL="0" indent="0">
              <a:lnSpc>
                <a:spcPct val="100000"/>
              </a:lnSpc>
              <a:buNone/>
            </a:pPr>
            <a:r>
              <a:rPr lang="en-US" kern="1200" dirty="0">
                <a:effectLst>
                  <a:outerShdw blurRad="38100" dist="38100" dir="2700000" algn="tl">
                    <a:srgbClr val="000000">
                      <a:alpha val="43137"/>
                    </a:srgbClr>
                  </a:outerShdw>
                </a:effectLst>
                <a:latin typeface="+mn-lt"/>
                <a:ea typeface="+mn-ea"/>
                <a:cs typeface="+mn-cs"/>
              </a:rPr>
              <a:t>The inspiration behind.</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18</a:t>
            </a:fld>
            <a:endParaRPr lang="en-US" dirty="0">
              <a:solidFill>
                <a:schemeClr val="tx1">
                  <a:alpha val="80000"/>
                </a:schemeClr>
              </a:solidFill>
            </a:endParaRPr>
          </a:p>
        </p:txBody>
      </p:sp>
    </p:spTree>
    <p:extLst>
      <p:ext uri="{BB962C8B-B14F-4D97-AF65-F5344CB8AC3E}">
        <p14:creationId xmlns:p14="http://schemas.microsoft.com/office/powerpoint/2010/main" val="132734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50863" y="549275"/>
            <a:ext cx="7344908" cy="984885"/>
          </a:xfrm>
        </p:spPr>
        <p:txBody>
          <a:bodyPr vert="horz" wrap="square" lIns="0" tIns="0" rIns="0" bIns="0" rtlCol="0" anchor="ctr" anchorCtr="0">
            <a:normAutofit/>
          </a:bodyPr>
          <a:lstStyle/>
          <a:p>
            <a:r>
              <a:rPr lang="en-US" sz="3400" i="1" dirty="0">
                <a:latin typeface="Copperplate Gothic Bold" panose="020E0705020206020404" pitchFamily="34" charset="0"/>
              </a:rPr>
              <a:t>Inspiration(s):</a:t>
            </a:r>
            <a:endParaRPr lang="en-US" sz="3400" dirty="0">
              <a:latin typeface="Copperplate Gothic Bold" panose="020E0705020206020404" pitchFamily="34" charset="0"/>
            </a:endParaRPr>
          </a:p>
        </p:txBody>
      </p:sp>
      <p:sp>
        <p:nvSpPr>
          <p:cNvPr id="47" name="Rectangle 46">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erson standing on a platform&#10;&#10;Description automatically generated with low confidence">
            <a:extLst>
              <a:ext uri="{FF2B5EF4-FFF2-40B4-BE49-F238E27FC236}">
                <a16:creationId xmlns:a16="http://schemas.microsoft.com/office/drawing/2014/main" id="{3431260E-30CA-F428-8A9C-6CD2AB6F1F51}"/>
              </a:ext>
            </a:extLst>
          </p:cNvPr>
          <p:cNvPicPr>
            <a:picLocks noChangeAspect="1"/>
          </p:cNvPicPr>
          <p:nvPr/>
        </p:nvPicPr>
        <p:blipFill>
          <a:blip r:embed="rId3"/>
          <a:stretch>
            <a:fillRect/>
          </a:stretch>
        </p:blipFill>
        <p:spPr>
          <a:xfrm>
            <a:off x="405447" y="2540137"/>
            <a:ext cx="6371409" cy="2867133"/>
          </a:xfrm>
          <a:custGeom>
            <a:avLst/>
            <a:gdLst/>
            <a:ahLst/>
            <a:cxnLst/>
            <a:rect l="l" t="t" r="r" b="b"/>
            <a:pathLst>
              <a:path w="6922273" h="4225290">
                <a:moveTo>
                  <a:pt x="0" y="0"/>
                </a:moveTo>
                <a:lnTo>
                  <a:pt x="6922273" y="0"/>
                </a:lnTo>
                <a:lnTo>
                  <a:pt x="6922273" y="4225290"/>
                </a:lnTo>
                <a:lnTo>
                  <a:pt x="0" y="4225290"/>
                </a:lnTo>
                <a:close/>
              </a:path>
            </a:pathLst>
          </a:custGeom>
          <a:scene3d>
            <a:camera prst="perspectiveContrastingLeftFacing">
              <a:rot lat="300000" lon="19800000" rev="0"/>
            </a:camera>
            <a:lightRig rig="threePt" dir="t">
              <a:rot lat="0" lon="0" rev="2700000"/>
            </a:lightRig>
          </a:scene3d>
          <a:sp3d>
            <a:bevelT w="63500" h="50800"/>
          </a:sp3d>
        </p:spPr>
      </p:pic>
      <p:pic>
        <p:nvPicPr>
          <p:cNvPr id="28" name="Picture 27" descr="A picture containing text, screenshot, billboard&#10;&#10;Description automatically generated">
            <a:extLst>
              <a:ext uri="{FF2B5EF4-FFF2-40B4-BE49-F238E27FC236}">
                <a16:creationId xmlns:a16="http://schemas.microsoft.com/office/drawing/2014/main" id="{46154050-A56B-0061-5EB4-9585DB8BA81D}"/>
              </a:ext>
            </a:extLst>
          </p:cNvPr>
          <p:cNvPicPr>
            <a:picLocks noChangeAspect="1"/>
          </p:cNvPicPr>
          <p:nvPr/>
        </p:nvPicPr>
        <p:blipFill>
          <a:blip r:embed="rId4"/>
          <a:stretch>
            <a:fillRect/>
          </a:stretch>
        </p:blipFill>
        <p:spPr>
          <a:xfrm>
            <a:off x="5606752" y="2570524"/>
            <a:ext cx="6417741" cy="2904028"/>
          </a:xfrm>
          <a:custGeom>
            <a:avLst/>
            <a:gdLst/>
            <a:ahLst/>
            <a:cxnLst/>
            <a:rect l="l" t="t" r="r" b="b"/>
            <a:pathLst>
              <a:path w="6922273" h="4225290">
                <a:moveTo>
                  <a:pt x="0" y="0"/>
                </a:moveTo>
                <a:lnTo>
                  <a:pt x="6922273" y="0"/>
                </a:lnTo>
                <a:lnTo>
                  <a:pt x="6922273" y="4225290"/>
                </a:lnTo>
                <a:lnTo>
                  <a:pt x="0" y="4225290"/>
                </a:lnTo>
                <a:close/>
              </a:path>
            </a:pathLst>
          </a:custGeom>
          <a:scene3d>
            <a:camera prst="perspectiveContrastingLeftFacing">
              <a:rot lat="300000" lon="19800000" rev="0"/>
            </a:camera>
            <a:lightRig rig="threePt" dir="t">
              <a:rot lat="0" lon="0" rev="2700000"/>
            </a:lightRig>
          </a:scene3d>
          <a:sp3d>
            <a:bevelT w="63500" h="50800"/>
          </a:sp3d>
        </p:spPr>
      </p:pic>
      <p:sp>
        <p:nvSpPr>
          <p:cNvPr id="51" name="Rectangle 5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June 20, 2023</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19</a:t>
            </a:fld>
            <a:endParaRPr lang="en-US">
              <a:solidFill>
                <a:schemeClr val="tx1">
                  <a:alpha val="80000"/>
                </a:schemeClr>
              </a:solidFill>
            </a:endParaRPr>
          </a:p>
        </p:txBody>
      </p:sp>
      <p:pic>
        <p:nvPicPr>
          <p:cNvPr id="29" name="Graphic 28" descr="Connected outline">
            <a:extLst>
              <a:ext uri="{FF2B5EF4-FFF2-40B4-BE49-F238E27FC236}">
                <a16:creationId xmlns:a16="http://schemas.microsoft.com/office/drawing/2014/main" id="{79D53260-4B4B-7488-7637-83C868A3C3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363713" y="-738536"/>
            <a:ext cx="2083887" cy="2083887"/>
          </a:xfrm>
          <a:prstGeom prst="rect">
            <a:avLst/>
          </a:prstGeom>
        </p:spPr>
      </p:pic>
    </p:spTree>
    <p:extLst>
      <p:ext uri="{BB962C8B-B14F-4D97-AF65-F5344CB8AC3E}">
        <p14:creationId xmlns:p14="http://schemas.microsoft.com/office/powerpoint/2010/main" val="297987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2" y="580363"/>
            <a:ext cx="6038850" cy="1333055"/>
          </a:xfrm>
        </p:spPr>
        <p:txBody>
          <a:bodyPr vert="horz" wrap="square" lIns="0" tIns="0" rIns="0" bIns="0" rtlCol="0" anchor="t" anchorCtr="0">
            <a:normAutofit fontScale="90000"/>
          </a:bodyPr>
          <a:lstStyle/>
          <a:p>
            <a:pPr>
              <a:lnSpc>
                <a:spcPct val="100000"/>
              </a:lnSpc>
            </a:pPr>
            <a:r>
              <a:rPr lang="en-US" dirty="0">
                <a:effectLst>
                  <a:outerShdw blurRad="38100" dist="38100" dir="2700000" algn="tl">
                    <a:srgbClr val="000000">
                      <a:alpha val="43137"/>
                    </a:srgbClr>
                  </a:outerShdw>
                </a:effectLst>
                <a:latin typeface="Copperplate Gothic Bold" panose="020E0705020206020404" pitchFamily="34" charset="0"/>
              </a:rPr>
              <a:t>Table of Contents</a:t>
            </a:r>
          </a:p>
        </p:txBody>
      </p:sp>
      <p:grpSp>
        <p:nvGrpSpPr>
          <p:cNvPr id="28" name="Group 27">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29" name="Freeform: Shape 28">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8" name="Picture Placeholder 7" descr="A black and orange tech piece hardware">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a:blip r:embed="rId2"/>
          <a:srcRect l="33015" r="33015"/>
          <a:stretch/>
        </p:blipFill>
        <p:spPr>
          <a:xfrm>
            <a:off x="550863" y="2530474"/>
            <a:ext cx="1926000" cy="3779838"/>
          </a:xfrm>
          <a:custGeom>
            <a:avLst/>
            <a:gdLst/>
            <a:ahLst/>
            <a:cxnLst/>
            <a:rect l="l" t="t" r="r" b="b"/>
            <a:pathLst>
              <a:path w="1926000" h="3779838">
                <a:moveTo>
                  <a:pt x="0" y="0"/>
                </a:moveTo>
                <a:lnTo>
                  <a:pt x="1926000" y="0"/>
                </a:lnTo>
                <a:lnTo>
                  <a:pt x="1926000" y="3779838"/>
                </a:lnTo>
                <a:lnTo>
                  <a:pt x="0" y="3779838"/>
                </a:lnTo>
                <a:close/>
              </a:path>
            </a:pathLst>
          </a:custGeo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l="42402" r="6506" b="1"/>
          <a:stretch/>
        </p:blipFill>
        <p:spPr>
          <a:xfrm>
            <a:off x="4399263" y="2530474"/>
            <a:ext cx="1926000" cy="3779838"/>
          </a:xfrm>
          <a:custGeom>
            <a:avLst/>
            <a:gdLst/>
            <a:ahLst/>
            <a:cxnLst/>
            <a:rect l="l" t="t" r="r" b="b"/>
            <a:pathLst>
              <a:path w="1926000" h="3779838">
                <a:moveTo>
                  <a:pt x="0" y="0"/>
                </a:moveTo>
                <a:lnTo>
                  <a:pt x="1926000" y="0"/>
                </a:lnTo>
                <a:lnTo>
                  <a:pt x="1926000" y="3779838"/>
                </a:lnTo>
                <a:lnTo>
                  <a:pt x="0" y="3779838"/>
                </a:lnTo>
                <a:close/>
              </a:path>
            </a:pathLst>
          </a:custGeo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l="29797" r="19251" b="4"/>
          <a:stretch/>
        </p:blipFill>
        <p:spPr>
          <a:xfrm>
            <a:off x="2476863" y="2530474"/>
            <a:ext cx="1926000" cy="3779838"/>
          </a:xfrm>
          <a:custGeom>
            <a:avLst/>
            <a:gdLst/>
            <a:ahLst/>
            <a:cxnLst/>
            <a:rect l="l" t="t" r="r" b="b"/>
            <a:pathLst>
              <a:path w="1926000" h="3779838">
                <a:moveTo>
                  <a:pt x="0" y="0"/>
                </a:moveTo>
                <a:lnTo>
                  <a:pt x="1926000" y="0"/>
                </a:lnTo>
                <a:lnTo>
                  <a:pt x="1926000" y="3779838"/>
                </a:lnTo>
                <a:lnTo>
                  <a:pt x="0" y="3779838"/>
                </a:lnTo>
                <a:close/>
              </a:path>
            </a:pathLst>
          </a:custGeom>
        </p:spPr>
      </p:pic>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7140575" y="1520825"/>
            <a:ext cx="4500562" cy="4572000"/>
          </a:xfrm>
        </p:spPr>
        <p:txBody>
          <a:bodyPr vert="horz" wrap="square" lIns="0" tIns="0" rIns="0" bIns="0" rtlCol="0" anchor="t">
            <a:normAutofit/>
          </a:bodyPr>
          <a:lstStyle/>
          <a:p>
            <a:pPr>
              <a:buFont typeface="Arial" panose="020B0604020202020204" pitchFamily="34" charset="0"/>
              <a:buChar char="•"/>
            </a:pPr>
            <a:r>
              <a:rPr lang="en-US" dirty="0">
                <a:effectLst>
                  <a:outerShdw blurRad="38100" dist="38100" dir="2700000" algn="tl">
                    <a:srgbClr val="000000">
                      <a:alpha val="43137"/>
                    </a:srgbClr>
                  </a:outerShdw>
                </a:effectLst>
              </a:rPr>
              <a:t>Website Name</a:t>
            </a:r>
          </a:p>
          <a:p>
            <a:pPr>
              <a:buFont typeface="Arial" panose="020B0604020202020204" pitchFamily="34" charset="0"/>
              <a:buChar char="•"/>
            </a:pPr>
            <a:r>
              <a:rPr lang="en-US" dirty="0">
                <a:effectLst>
                  <a:outerShdw blurRad="38100" dist="38100" dir="2700000" algn="tl">
                    <a:srgbClr val="000000">
                      <a:alpha val="43137"/>
                    </a:srgbClr>
                  </a:outerShdw>
                </a:effectLst>
              </a:rPr>
              <a:t>Who is this website for?</a:t>
            </a:r>
          </a:p>
          <a:p>
            <a:pPr>
              <a:buFont typeface="Arial" panose="020B0604020202020204" pitchFamily="34" charset="0"/>
              <a:buChar char="•"/>
            </a:pPr>
            <a:r>
              <a:rPr lang="en-US" dirty="0">
                <a:effectLst>
                  <a:outerShdw blurRad="38100" dist="38100" dir="2700000" algn="tl">
                    <a:srgbClr val="000000">
                      <a:alpha val="43137"/>
                    </a:srgbClr>
                  </a:outerShdw>
                </a:effectLst>
              </a:rPr>
              <a:t>What to expect, find &amp; do on this website?</a:t>
            </a:r>
          </a:p>
          <a:p>
            <a:pPr>
              <a:buFont typeface="Arial" panose="020B0604020202020204" pitchFamily="34" charset="0"/>
              <a:buChar char="•"/>
            </a:pPr>
            <a:r>
              <a:rPr lang="en-US" dirty="0">
                <a:effectLst>
                  <a:outerShdw blurRad="38100" dist="38100" dir="2700000" algn="tl">
                    <a:srgbClr val="000000">
                      <a:alpha val="43137"/>
                    </a:srgbClr>
                  </a:outerShdw>
                </a:effectLst>
              </a:rPr>
              <a:t>Sample of similar websites</a:t>
            </a:r>
          </a:p>
          <a:p>
            <a:pPr>
              <a:buFont typeface="Arial" panose="020B0604020202020204" pitchFamily="34" charset="0"/>
              <a:buChar char="•"/>
            </a:pPr>
            <a:r>
              <a:rPr lang="en-US" dirty="0">
                <a:effectLst>
                  <a:outerShdw blurRad="38100" dist="38100" dir="2700000" algn="tl">
                    <a:srgbClr val="000000">
                      <a:alpha val="43137"/>
                    </a:srgbClr>
                  </a:outerShdw>
                </a:effectLst>
              </a:rPr>
              <a:t>What will be the pages/sections of our website?</a:t>
            </a:r>
          </a:p>
          <a:p>
            <a:pPr>
              <a:buFont typeface="Arial" panose="020B0604020202020204" pitchFamily="34" charset="0"/>
              <a:buChar char="•"/>
            </a:pPr>
            <a:r>
              <a:rPr lang="en-US" dirty="0">
                <a:effectLst>
                  <a:outerShdw blurRad="38100" dist="38100" dir="2700000" algn="tl">
                    <a:srgbClr val="000000">
                      <a:alpha val="43137"/>
                    </a:srgbClr>
                  </a:outerShdw>
                </a:effectLst>
              </a:rPr>
              <a:t>Wireframe (desktop &amp; mobile view)</a:t>
            </a:r>
          </a:p>
          <a:p>
            <a:pPr>
              <a:buFont typeface="Arial" panose="020B0604020202020204" pitchFamily="34" charset="0"/>
              <a:buChar char="•"/>
            </a:pPr>
            <a:endParaRPr lang="en-US" dirty="0">
              <a:effectLst>
                <a:outerShdw blurRad="38100" dist="38100" dir="2700000" algn="tl">
                  <a:srgbClr val="000000">
                    <a:alpha val="43137"/>
                  </a:srgbClr>
                </a:outerShdw>
              </a:effectLst>
            </a:endParaRPr>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June 20, 2023</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32" name="Oval 31">
            <a:extLst>
              <a:ext uri="{FF2B5EF4-FFF2-40B4-BE49-F238E27FC236}">
                <a16:creationId xmlns:a16="http://schemas.microsoft.com/office/drawing/2014/main" id="{1AC4FAA8-29F9-468B-BCFF-A8B11A2A1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50415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mc:AlternateContent xmlns:mc="http://schemas.openxmlformats.org/markup-compatibility/2006">
        <mc:Choice xmlns:am3d="http://schemas.microsoft.com/office/drawing/2017/model3d" Requires="am3d">
          <p:graphicFrame>
            <p:nvGraphicFramePr>
              <p:cNvPr id="4" name="3D Model 3" descr="Dark Gray Sphere">
                <a:extLst>
                  <a:ext uri="{FF2B5EF4-FFF2-40B4-BE49-F238E27FC236}">
                    <a16:creationId xmlns:a16="http://schemas.microsoft.com/office/drawing/2014/main" id="{3ACFDE6D-A28B-2ACC-4389-84D8A1C224B4}"/>
                  </a:ext>
                </a:extLst>
              </p:cNvPr>
              <p:cNvGraphicFramePr>
                <a:graphicFrameLocks noChangeAspect="1"/>
              </p:cNvGraphicFramePr>
              <p:nvPr>
                <p:extLst>
                  <p:ext uri="{D42A27DB-BD31-4B8C-83A1-F6EECF244321}">
                    <p14:modId xmlns:p14="http://schemas.microsoft.com/office/powerpoint/2010/main" val="3038837057"/>
                  </p:ext>
                </p:extLst>
              </p:nvPr>
            </p:nvGraphicFramePr>
            <p:xfrm>
              <a:off x="5970616" y="5393222"/>
              <a:ext cx="1399206" cy="1399205"/>
            </p:xfrm>
            <a:graphic>
              <a:graphicData uri="http://schemas.microsoft.com/office/drawing/2017/model3d">
                <am3d:model3d r:embed="rId5">
                  <am3d:spPr>
                    <a:xfrm>
                      <a:off x="0" y="0"/>
                      <a:ext cx="1399206" cy="139920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8629366" ay="-261934" az="-10608832"/>
                    <am3d:postTrans dx="0" dy="0" dz="0"/>
                  </am3d:trans>
                  <am3d:raster rName="Office3DRenderer" rVer="16.0.8326">
                    <am3d:blip r:embed="rId6"/>
                  </am3d:raster>
                  <am3d:objViewport viewportSz="2408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Dark Gray Sphere">
                <a:extLst>
                  <a:ext uri="{FF2B5EF4-FFF2-40B4-BE49-F238E27FC236}">
                    <a16:creationId xmlns:a16="http://schemas.microsoft.com/office/drawing/2014/main" id="{3ACFDE6D-A28B-2ACC-4389-84D8A1C224B4}"/>
                  </a:ext>
                </a:extLst>
              </p:cNvPr>
              <p:cNvPicPr>
                <a:picLocks noGrp="1" noRot="1" noChangeAspect="1" noMove="1" noResize="1" noEditPoints="1" noAdjustHandles="1" noChangeArrowheads="1" noChangeShapeType="1" noCrop="1"/>
              </p:cNvPicPr>
              <p:nvPr/>
            </p:nvPicPr>
            <p:blipFill>
              <a:blip r:embed="rId6"/>
              <a:stretch>
                <a:fillRect/>
              </a:stretch>
            </p:blipFill>
            <p:spPr>
              <a:xfrm>
                <a:off x="5970616" y="5393222"/>
                <a:ext cx="1399206" cy="13992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Dark Gray Tetrahedron">
                <a:extLst>
                  <a:ext uri="{FF2B5EF4-FFF2-40B4-BE49-F238E27FC236}">
                    <a16:creationId xmlns:a16="http://schemas.microsoft.com/office/drawing/2014/main" id="{D61158C2-13FB-BED5-1351-A97D8D0D70AA}"/>
                  </a:ext>
                </a:extLst>
              </p:cNvPr>
              <p:cNvGraphicFramePr>
                <a:graphicFrameLocks noChangeAspect="1"/>
              </p:cNvGraphicFramePr>
              <p:nvPr>
                <p:extLst>
                  <p:ext uri="{D42A27DB-BD31-4B8C-83A1-F6EECF244321}">
                    <p14:modId xmlns:p14="http://schemas.microsoft.com/office/powerpoint/2010/main" val="3292585122"/>
                  </p:ext>
                </p:extLst>
              </p:nvPr>
            </p:nvGraphicFramePr>
            <p:xfrm rot="19617878">
              <a:off x="10436278" y="-431050"/>
              <a:ext cx="1692275" cy="1704782"/>
            </p:xfrm>
            <a:graphic>
              <a:graphicData uri="http://schemas.microsoft.com/office/drawing/2017/model3d">
                <am3d:model3d r:embed="rId7">
                  <am3d:spPr>
                    <a:xfrm rot="19617878">
                      <a:off x="0" y="0"/>
                      <a:ext cx="1692275" cy="1704782"/>
                    </a:xfrm>
                    <a:prstGeom prst="rect">
                      <a:avLst/>
                    </a:prstGeom>
                  </am3d:spPr>
                  <am3d:camera>
                    <am3d:pos x="0" y="0" z="74271989"/>
                    <am3d:up dx="0" dy="36000000" dz="0"/>
                    <am3d:lookAt x="0" y="0" z="0"/>
                    <am3d:perspective fov="2700000"/>
                  </am3d:camera>
                  <am3d:trans>
                    <am3d:meterPerModelUnit n="6166890" d="1000000"/>
                    <am3d:preTrans dx="531" dy="-15492322" dz="-5131587"/>
                    <am3d:scale>
                      <am3d:sx n="1000000" d="1000000"/>
                      <am3d:sy n="1000000" d="1000000"/>
                      <am3d:sz n="1000000" d="1000000"/>
                    </am3d:scale>
                    <am3d:rot ax="-1774952" ay="485111" az="-273891"/>
                    <am3d:postTrans dx="0" dy="0" dz="0"/>
                  </am3d:trans>
                  <am3d:raster rName="Office3DRenderer" rVer="16.0.8326">
                    <am3d:blip r:embed="rId8"/>
                  </am3d:raster>
                  <am3d:objViewport viewportSz="2598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ark Gray Tetrahedron">
                <a:extLst>
                  <a:ext uri="{FF2B5EF4-FFF2-40B4-BE49-F238E27FC236}">
                    <a16:creationId xmlns:a16="http://schemas.microsoft.com/office/drawing/2014/main" id="{D61158C2-13FB-BED5-1351-A97D8D0D70AA}"/>
                  </a:ext>
                </a:extLst>
              </p:cNvPr>
              <p:cNvPicPr>
                <a:picLocks noGrp="1" noRot="1" noChangeAspect="1" noMove="1" noResize="1" noEditPoints="1" noAdjustHandles="1" noChangeArrowheads="1" noChangeShapeType="1" noCrop="1"/>
              </p:cNvPicPr>
              <p:nvPr/>
            </p:nvPicPr>
            <p:blipFill>
              <a:blip r:embed="rId8"/>
              <a:stretch>
                <a:fillRect/>
              </a:stretch>
            </p:blipFill>
            <p:spPr>
              <a:xfrm rot="19617878">
                <a:off x="10436278" y="-431050"/>
                <a:ext cx="1692275" cy="1704782"/>
              </a:xfrm>
              <a:prstGeom prst="rect">
                <a:avLst/>
              </a:prstGeom>
            </p:spPr>
          </p:pic>
        </mc:Fallback>
      </mc:AlternateContent>
      <p:pic>
        <p:nvPicPr>
          <p:cNvPr id="7" name="Graphic 6" descr="Plug outline">
            <a:extLst>
              <a:ext uri="{FF2B5EF4-FFF2-40B4-BE49-F238E27FC236}">
                <a16:creationId xmlns:a16="http://schemas.microsoft.com/office/drawing/2014/main" id="{397070FD-92AB-329E-8EDF-D813F6357F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3422" y="5941908"/>
            <a:ext cx="1537200" cy="1537200"/>
          </a:xfrm>
          <a:prstGeom prst="rect">
            <a:avLst/>
          </a:prstGeom>
        </p:spPr>
      </p:pic>
      <p:pic>
        <p:nvPicPr>
          <p:cNvPr id="9" name="Graphic 8" descr="Connected outline">
            <a:extLst>
              <a:ext uri="{FF2B5EF4-FFF2-40B4-BE49-F238E27FC236}">
                <a16:creationId xmlns:a16="http://schemas.microsoft.com/office/drawing/2014/main" id="{9DBAE68F-6D17-EDAF-F514-0AECD4E7F0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592036" y="1232642"/>
            <a:ext cx="1584996" cy="1584996"/>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50863" y="549275"/>
            <a:ext cx="7344908" cy="984885"/>
          </a:xfrm>
        </p:spPr>
        <p:txBody>
          <a:bodyPr vert="horz" wrap="square" lIns="0" tIns="0" rIns="0" bIns="0" rtlCol="0" anchor="ctr" anchorCtr="0">
            <a:normAutofit/>
          </a:bodyPr>
          <a:lstStyle/>
          <a:p>
            <a:r>
              <a:rPr lang="en-US" sz="3400" i="1" dirty="0">
                <a:effectLst>
                  <a:outerShdw blurRad="38100" dist="38100" dir="2700000" algn="tl">
                    <a:srgbClr val="000000">
                      <a:alpha val="43137"/>
                    </a:srgbClr>
                  </a:outerShdw>
                </a:effectLst>
                <a:latin typeface="Copperplate Gothic Bold" panose="020E0705020206020404" pitchFamily="34" charset="0"/>
              </a:rPr>
              <a:t>COLOR THEME:</a:t>
            </a:r>
            <a:endParaRPr lang="en-US" sz="3400" dirty="0">
              <a:effectLst>
                <a:outerShdw blurRad="38100" dist="38100" dir="2700000" algn="tl">
                  <a:srgbClr val="000000">
                    <a:alpha val="43137"/>
                  </a:srgbClr>
                </a:outerShdw>
              </a:effectLst>
              <a:latin typeface="Copperplate Gothic Bold" panose="020E0705020206020404" pitchFamily="34" charset="0"/>
            </a:endParaRPr>
          </a:p>
        </p:txBody>
      </p:sp>
      <p:sp>
        <p:nvSpPr>
          <p:cNvPr id="47" name="Rectangle 46">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June 20, 2023</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20</a:t>
            </a:fld>
            <a:endParaRPr lang="en-US">
              <a:solidFill>
                <a:schemeClr val="tx1">
                  <a:alpha val="80000"/>
                </a:schemeClr>
              </a:solidFill>
            </a:endParaRPr>
          </a:p>
        </p:txBody>
      </p:sp>
      <p:pic>
        <p:nvPicPr>
          <p:cNvPr id="29" name="Graphic 28" descr="Connected outline">
            <a:extLst>
              <a:ext uri="{FF2B5EF4-FFF2-40B4-BE49-F238E27FC236}">
                <a16:creationId xmlns:a16="http://schemas.microsoft.com/office/drawing/2014/main" id="{79D53260-4B4B-7488-7637-83C868A3C3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94329" y="3106744"/>
            <a:ext cx="2083887" cy="2083887"/>
          </a:xfrm>
          <a:prstGeom prst="rect">
            <a:avLst/>
          </a:prstGeom>
        </p:spPr>
      </p:pic>
      <p:pic>
        <p:nvPicPr>
          <p:cNvPr id="5" name="Picture 4">
            <a:extLst>
              <a:ext uri="{FF2B5EF4-FFF2-40B4-BE49-F238E27FC236}">
                <a16:creationId xmlns:a16="http://schemas.microsoft.com/office/drawing/2014/main" id="{ED8377AD-7C27-F23B-00C5-07B8BBB76882}"/>
              </a:ext>
            </a:extLst>
          </p:cNvPr>
          <p:cNvPicPr>
            <a:picLocks noChangeAspect="1"/>
          </p:cNvPicPr>
          <p:nvPr/>
        </p:nvPicPr>
        <p:blipFill>
          <a:blip r:embed="rId5"/>
          <a:stretch>
            <a:fillRect/>
          </a:stretch>
        </p:blipFill>
        <p:spPr>
          <a:xfrm>
            <a:off x="4745159" y="196900"/>
            <a:ext cx="5646039" cy="6051677"/>
          </a:xfrm>
          <a:prstGeom prst="rect">
            <a:avLst/>
          </a:prstGeom>
        </p:spPr>
      </p:pic>
    </p:spTree>
    <p:extLst>
      <p:ext uri="{BB962C8B-B14F-4D97-AF65-F5344CB8AC3E}">
        <p14:creationId xmlns:p14="http://schemas.microsoft.com/office/powerpoint/2010/main" val="405891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1013812"/>
            <a:ext cx="7534358" cy="2986234"/>
          </a:xfrm>
        </p:spPr>
        <p:txBody>
          <a:bodyPr vert="horz" wrap="square" lIns="0" tIns="0" rIns="0" bIns="0" rtlCol="0" anchor="b" anchorCtr="0">
            <a:normAutofit fontScale="90000"/>
          </a:bodyPr>
          <a:lstStyle/>
          <a:p>
            <a:r>
              <a:rPr lang="en-US" dirty="0">
                <a:effectLst>
                  <a:outerShdw blurRad="38100" dist="38100" dir="2700000" algn="tl">
                    <a:srgbClr val="000000">
                      <a:alpha val="43137"/>
                    </a:srgbClr>
                  </a:outerShdw>
                </a:effectLst>
                <a:latin typeface="Copperplate Gothic Bold" panose="020E0705020206020404" pitchFamily="34" charset="0"/>
              </a:rPr>
              <a:t>What will be the pages/sections of our website?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64319" y="3931570"/>
            <a:ext cx="6379210" cy="2265216"/>
          </a:xfrm>
        </p:spPr>
        <p:txBody>
          <a:bodyPr vert="horz" wrap="square" lIns="0" tIns="0" rIns="0" bIns="0" rtlCol="0">
            <a:normAutofit/>
          </a:bodyPr>
          <a:lstStyle/>
          <a:p>
            <a:pPr marL="0" indent="0">
              <a:lnSpc>
                <a:spcPct val="100000"/>
              </a:lnSpc>
              <a:buNone/>
            </a:pPr>
            <a:r>
              <a:rPr lang="en-US" kern="1200" dirty="0">
                <a:effectLst>
                  <a:outerShdw blurRad="38100" dist="38100" dir="2700000" algn="tl">
                    <a:srgbClr val="000000">
                      <a:alpha val="43137"/>
                    </a:srgbClr>
                  </a:outerShdw>
                </a:effectLst>
                <a:latin typeface="+mn-lt"/>
                <a:ea typeface="+mn-ea"/>
                <a:cs typeface="+mn-cs"/>
              </a:rPr>
              <a:t>Based on estimation…</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21</a:t>
            </a:fld>
            <a:endParaRPr lang="en-US" dirty="0">
              <a:solidFill>
                <a:schemeClr val="tx1">
                  <a:alpha val="80000"/>
                </a:schemeClr>
              </a:solidFill>
            </a:endParaRPr>
          </a:p>
        </p:txBody>
      </p:sp>
    </p:spTree>
    <p:extLst>
      <p:ext uri="{BB962C8B-B14F-4D97-AF65-F5344CB8AC3E}">
        <p14:creationId xmlns:p14="http://schemas.microsoft.com/office/powerpoint/2010/main" val="1888126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50863" y="341488"/>
            <a:ext cx="7344908" cy="984885"/>
          </a:xfrm>
        </p:spPr>
        <p:txBody>
          <a:bodyPr vert="horz" wrap="square" lIns="0" tIns="0" rIns="0" bIns="0" rtlCol="0" anchor="ctr" anchorCtr="0">
            <a:normAutofit/>
          </a:bodyPr>
          <a:lstStyle/>
          <a:p>
            <a:r>
              <a:rPr lang="en-US" sz="3400" i="1" dirty="0">
                <a:effectLst>
                  <a:outerShdw blurRad="38100" dist="38100" dir="2700000" algn="tl">
                    <a:srgbClr val="000000">
                      <a:alpha val="43137"/>
                    </a:srgbClr>
                  </a:outerShdw>
                </a:effectLst>
                <a:latin typeface="Copperplate Gothic Bold" panose="020E0705020206020404" pitchFamily="34" charset="0"/>
              </a:rPr>
              <a:t>…A total of 4 to 5 pages. </a:t>
            </a:r>
            <a:endParaRPr lang="en-US" sz="3400" dirty="0">
              <a:effectLst>
                <a:outerShdw blurRad="38100" dist="38100" dir="2700000" algn="tl">
                  <a:srgbClr val="000000">
                    <a:alpha val="43137"/>
                  </a:srgbClr>
                </a:outerShdw>
              </a:effectLst>
              <a:latin typeface="Copperplate Gothic Bold" panose="020E0705020206020404" pitchFamily="34" charset="0"/>
            </a:endParaRPr>
          </a:p>
        </p:txBody>
      </p:sp>
      <p:sp>
        <p:nvSpPr>
          <p:cNvPr id="47" name="Rectangle 46">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June 20, 2023</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pic>
        <p:nvPicPr>
          <p:cNvPr id="3" name="Picture 2" descr="A screenshot of a web page&#10;&#10;Description automatically generated with low confidence">
            <a:extLst>
              <a:ext uri="{FF2B5EF4-FFF2-40B4-BE49-F238E27FC236}">
                <a16:creationId xmlns:a16="http://schemas.microsoft.com/office/drawing/2014/main" id="{D77F22BE-BC2B-CDE0-A239-45CE01074BF8}"/>
              </a:ext>
            </a:extLst>
          </p:cNvPr>
          <p:cNvPicPr>
            <a:picLocks noChangeAspect="1"/>
          </p:cNvPicPr>
          <p:nvPr/>
        </p:nvPicPr>
        <p:blipFill>
          <a:blip r:embed="rId3"/>
          <a:stretch>
            <a:fillRect/>
          </a:stretch>
        </p:blipFill>
        <p:spPr>
          <a:xfrm>
            <a:off x="550863" y="1247409"/>
            <a:ext cx="4106765" cy="5133456"/>
          </a:xfrm>
          <a:prstGeom prst="rect">
            <a:avLst/>
          </a:prstGeom>
        </p:spPr>
      </p:pic>
      <p:pic>
        <p:nvPicPr>
          <p:cNvPr id="5" name="Picture 4" descr="A screenshot of a wireframe&#10;&#10;Description automatically generated with low confidence">
            <a:extLst>
              <a:ext uri="{FF2B5EF4-FFF2-40B4-BE49-F238E27FC236}">
                <a16:creationId xmlns:a16="http://schemas.microsoft.com/office/drawing/2014/main" id="{707F6A3E-12D2-B550-1700-5D69B26E7571}"/>
              </a:ext>
            </a:extLst>
          </p:cNvPr>
          <p:cNvPicPr>
            <a:picLocks noChangeAspect="1"/>
          </p:cNvPicPr>
          <p:nvPr/>
        </p:nvPicPr>
        <p:blipFill>
          <a:blip r:embed="rId4"/>
          <a:stretch>
            <a:fillRect/>
          </a:stretch>
        </p:blipFill>
        <p:spPr>
          <a:xfrm>
            <a:off x="5172482" y="1226675"/>
            <a:ext cx="6468655" cy="5174924"/>
          </a:xfrm>
          <a:prstGeom prst="rect">
            <a:avLst/>
          </a:prstGeom>
        </p:spPr>
      </p:pic>
      <p:pic>
        <p:nvPicPr>
          <p:cNvPr id="10" name="Graphic 9" descr="Connected outline">
            <a:extLst>
              <a:ext uri="{FF2B5EF4-FFF2-40B4-BE49-F238E27FC236}">
                <a16:creationId xmlns:a16="http://schemas.microsoft.com/office/drawing/2014/main" id="{CE2FA326-000E-7A54-E3B5-68F014DB47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2919" y="498439"/>
            <a:ext cx="1584996" cy="1584996"/>
          </a:xfrm>
          <a:prstGeom prst="rect">
            <a:avLst/>
          </a:prstGeom>
        </p:spPr>
      </p:pic>
    </p:spTree>
    <p:extLst>
      <p:ext uri="{BB962C8B-B14F-4D97-AF65-F5344CB8AC3E}">
        <p14:creationId xmlns:p14="http://schemas.microsoft.com/office/powerpoint/2010/main" val="75572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446779" y="735339"/>
            <a:ext cx="10149221" cy="2986234"/>
          </a:xfrm>
        </p:spPr>
        <p:txBody>
          <a:bodyPr vert="horz" wrap="square" lIns="0" tIns="0" rIns="0" bIns="0" rtlCol="0" anchor="b" anchorCtr="0">
            <a:normAutofit/>
          </a:bodyPr>
          <a:lstStyle/>
          <a:p>
            <a:r>
              <a:rPr lang="en-US" dirty="0">
                <a:effectLst>
                  <a:outerShdw blurRad="38100" dist="38100" dir="2700000" algn="tl">
                    <a:srgbClr val="000000">
                      <a:alpha val="43137"/>
                    </a:srgbClr>
                  </a:outerShdw>
                </a:effectLst>
                <a:latin typeface="Copperplate Gothic Bold" panose="020E0705020206020404" pitchFamily="34" charset="0"/>
              </a:rPr>
              <a:t>Wireframe (desktop &amp; mobile view).</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471945" y="3733519"/>
            <a:ext cx="6379210" cy="2265216"/>
          </a:xfrm>
        </p:spPr>
        <p:txBody>
          <a:bodyPr vert="horz" wrap="square" lIns="0" tIns="0" rIns="0" bIns="0" rtlCol="0">
            <a:normAutofit/>
          </a:bodyPr>
          <a:lstStyle/>
          <a:p>
            <a:pPr marL="0" indent="0">
              <a:lnSpc>
                <a:spcPct val="100000"/>
              </a:lnSpc>
              <a:buNone/>
            </a:pPr>
            <a:r>
              <a:rPr lang="en-US" kern="1200" dirty="0">
                <a:effectLst>
                  <a:outerShdw blurRad="38100" dist="38100" dir="2700000" algn="tl">
                    <a:srgbClr val="000000">
                      <a:alpha val="43137"/>
                    </a:srgbClr>
                  </a:outerShdw>
                </a:effectLst>
                <a:latin typeface="+mn-lt"/>
                <a:ea typeface="+mn-ea"/>
                <a:cs typeface="+mn-cs"/>
              </a:rPr>
              <a:t>A closer look.</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23</a:t>
            </a:fld>
            <a:endParaRPr lang="en-US" dirty="0">
              <a:solidFill>
                <a:schemeClr val="tx1">
                  <a:alpha val="80000"/>
                </a:schemeClr>
              </a:solidFill>
            </a:endParaRPr>
          </a:p>
        </p:txBody>
      </p:sp>
    </p:spTree>
    <p:extLst>
      <p:ext uri="{BB962C8B-B14F-4D97-AF65-F5344CB8AC3E}">
        <p14:creationId xmlns:p14="http://schemas.microsoft.com/office/powerpoint/2010/main" val="263782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24</a:t>
            </a:fld>
            <a:endParaRPr lang="en-US" dirty="0">
              <a:solidFill>
                <a:schemeClr val="tx1">
                  <a:alpha val="80000"/>
                </a:schemeClr>
              </a:solidFill>
            </a:endParaRPr>
          </a:p>
        </p:txBody>
      </p:sp>
      <p:pic>
        <p:nvPicPr>
          <p:cNvPr id="18" name="Picture 17" descr="A screenshot of a website&#10;&#10;Description automatically generated with low confidence">
            <a:extLst>
              <a:ext uri="{FF2B5EF4-FFF2-40B4-BE49-F238E27FC236}">
                <a16:creationId xmlns:a16="http://schemas.microsoft.com/office/drawing/2014/main" id="{5D1023FC-4395-548D-7D28-9500868DE38C}"/>
              </a:ext>
            </a:extLst>
          </p:cNvPr>
          <p:cNvPicPr>
            <a:picLocks noChangeAspect="1"/>
          </p:cNvPicPr>
          <p:nvPr/>
        </p:nvPicPr>
        <p:blipFill>
          <a:blip r:embed="rId2"/>
          <a:stretch>
            <a:fillRect/>
          </a:stretch>
        </p:blipFill>
        <p:spPr>
          <a:xfrm>
            <a:off x="3359150" y="0"/>
            <a:ext cx="4465353" cy="6814856"/>
          </a:xfrm>
          <a:prstGeom prst="rect">
            <a:avLst/>
          </a:prstGeom>
        </p:spPr>
      </p:pic>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899732" y="237174"/>
            <a:ext cx="838691"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HOME</a:t>
            </a:r>
          </a:p>
        </p:txBody>
      </p:sp>
      <p:sp>
        <p:nvSpPr>
          <p:cNvPr id="3" name="Right Brace 2">
            <a:extLst>
              <a:ext uri="{FF2B5EF4-FFF2-40B4-BE49-F238E27FC236}">
                <a16:creationId xmlns:a16="http://schemas.microsoft.com/office/drawing/2014/main" id="{E4C050DE-C021-8C99-BA62-FD806DB98B10}"/>
              </a:ext>
            </a:extLst>
          </p:cNvPr>
          <p:cNvSpPr/>
          <p:nvPr/>
        </p:nvSpPr>
        <p:spPr>
          <a:xfrm>
            <a:off x="7893053" y="180109"/>
            <a:ext cx="221673" cy="36021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FF24320-7271-055B-6EFE-04A6E7175421}"/>
              </a:ext>
            </a:extLst>
          </p:cNvPr>
          <p:cNvSpPr txBox="1"/>
          <p:nvPr/>
        </p:nvSpPr>
        <p:spPr>
          <a:xfrm>
            <a:off x="8114726" y="170995"/>
            <a:ext cx="2114810" cy="2092881"/>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Header</a:t>
            </a:r>
            <a:r>
              <a:rPr lang="en-US" sz="1400" dirty="0">
                <a:solidFill>
                  <a:schemeClr val="accent1">
                    <a:lumMod val="60000"/>
                    <a:lumOff val="40000"/>
                  </a:schemeClr>
                </a:solidFill>
                <a:effectLst>
                  <a:outerShdw blurRad="38100" dist="38100" dir="2700000" algn="tl">
                    <a:srgbClr val="000000">
                      <a:alpha val="43137"/>
                    </a:srgbClr>
                  </a:outerShdw>
                </a:effectLst>
              </a:rPr>
              <a:t> (Navigation Bar)</a:t>
            </a:r>
          </a:p>
          <a:p>
            <a:r>
              <a:rPr lang="en-US" sz="1400" dirty="0">
                <a:solidFill>
                  <a:schemeClr val="accent1">
                    <a:lumMod val="60000"/>
                    <a:lumOff val="40000"/>
                  </a:schemeClr>
                </a:solidFill>
                <a:effectLst>
                  <a:outerShdw blurRad="38100" dist="38100" dir="2700000" algn="tl">
                    <a:srgbClr val="000000">
                      <a:alpha val="43137"/>
                    </a:srgbClr>
                  </a:outerShdw>
                </a:effectLst>
              </a:rPr>
              <a:t>- Official Logo</a:t>
            </a:r>
          </a:p>
          <a:p>
            <a:r>
              <a:rPr lang="en-US" sz="1400" dirty="0">
                <a:solidFill>
                  <a:schemeClr val="accent1">
                    <a:lumMod val="60000"/>
                    <a:lumOff val="40000"/>
                  </a:schemeClr>
                </a:solidFill>
                <a:effectLst>
                  <a:outerShdw blurRad="38100" dist="38100" dir="2700000" algn="tl">
                    <a:srgbClr val="000000">
                      <a:alpha val="43137"/>
                    </a:srgbClr>
                  </a:outerShdw>
                </a:effectLst>
              </a:rPr>
              <a:t>- Menu:</a:t>
            </a:r>
          </a:p>
          <a:p>
            <a:r>
              <a:rPr lang="en-US" sz="1400" dirty="0">
                <a:solidFill>
                  <a:schemeClr val="accent1">
                    <a:lumMod val="60000"/>
                    <a:lumOff val="40000"/>
                  </a:schemeClr>
                </a:solidFill>
                <a:effectLst>
                  <a:outerShdw blurRad="38100" dist="38100" dir="2700000" algn="tl">
                    <a:srgbClr val="000000">
                      <a:alpha val="43137"/>
                    </a:srgbClr>
                  </a:outerShdw>
                </a:effectLst>
              </a:rPr>
              <a:t>     - Home</a:t>
            </a:r>
          </a:p>
          <a:p>
            <a:r>
              <a:rPr lang="en-US" sz="1400" dirty="0">
                <a:solidFill>
                  <a:schemeClr val="accent1">
                    <a:lumMod val="60000"/>
                    <a:lumOff val="40000"/>
                  </a:schemeClr>
                </a:solidFill>
                <a:effectLst>
                  <a:outerShdw blurRad="38100" dist="38100" dir="2700000" algn="tl">
                    <a:srgbClr val="000000">
                      <a:alpha val="43137"/>
                    </a:srgbClr>
                  </a:outerShdw>
                </a:effectLst>
              </a:rPr>
              <a:t>     - About Us</a:t>
            </a:r>
          </a:p>
          <a:p>
            <a:r>
              <a:rPr lang="en-US" sz="1400" dirty="0">
                <a:solidFill>
                  <a:schemeClr val="accent1">
                    <a:lumMod val="60000"/>
                    <a:lumOff val="40000"/>
                  </a:schemeClr>
                </a:solidFill>
                <a:effectLst>
                  <a:outerShdw blurRad="38100" dist="38100" dir="2700000" algn="tl">
                    <a:srgbClr val="000000">
                      <a:alpha val="43137"/>
                    </a:srgbClr>
                  </a:outerShdw>
                </a:effectLst>
              </a:rPr>
              <a:t>     - Services</a:t>
            </a:r>
          </a:p>
          <a:p>
            <a:r>
              <a:rPr lang="en-US" sz="1400" dirty="0">
                <a:solidFill>
                  <a:schemeClr val="accent1">
                    <a:lumMod val="60000"/>
                    <a:lumOff val="40000"/>
                  </a:schemeClr>
                </a:solidFill>
                <a:effectLst>
                  <a:outerShdw blurRad="38100" dist="38100" dir="2700000" algn="tl">
                    <a:srgbClr val="000000">
                      <a:alpha val="43137"/>
                    </a:srgbClr>
                  </a:outerShdw>
                </a:effectLst>
              </a:rPr>
              <a:t>     - Blogs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p>
          <a:p>
            <a:r>
              <a:rPr lang="en-US" sz="1400" i="1" dirty="0">
                <a:solidFill>
                  <a:schemeClr val="accent1">
                    <a:lumMod val="60000"/>
                    <a:lumOff val="40000"/>
                  </a:schemeClr>
                </a:solidFill>
                <a:effectLst>
                  <a:outerShdw blurRad="38100" dist="38100" dir="2700000" algn="tl">
                    <a:srgbClr val="000000">
                      <a:alpha val="43137"/>
                    </a:srgbClr>
                  </a:outerShdw>
                </a:effectLst>
              </a:rPr>
              <a:t>     </a:t>
            </a:r>
            <a:r>
              <a:rPr lang="en-US" sz="1400" dirty="0">
                <a:solidFill>
                  <a:schemeClr val="accent1">
                    <a:lumMod val="60000"/>
                    <a:lumOff val="40000"/>
                  </a:schemeClr>
                </a:solidFill>
                <a:effectLst>
                  <a:outerShdw blurRad="38100" dist="38100" dir="2700000" algn="tl">
                    <a:srgbClr val="000000">
                      <a:alpha val="43137"/>
                    </a:srgbClr>
                  </a:outerShdw>
                </a:effectLst>
              </a:rPr>
              <a:t>- Contact Us</a:t>
            </a:r>
          </a:p>
          <a:p>
            <a:r>
              <a:rPr lang="en-US" sz="1400" dirty="0">
                <a:solidFill>
                  <a:schemeClr val="accent1">
                    <a:lumMod val="60000"/>
                    <a:lumOff val="40000"/>
                  </a:schemeClr>
                </a:solidFill>
                <a:effectLst>
                  <a:outerShdw blurRad="38100" dist="38100" dir="2700000" algn="tl">
                    <a:srgbClr val="000000">
                      <a:alpha val="43137"/>
                    </a:srgbClr>
                  </a:outerShdw>
                </a:effectLst>
              </a:rPr>
              <a:t>- Search bar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563089" y="661772"/>
            <a:ext cx="616674" cy="52094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945815" y="3059668"/>
            <a:ext cx="628698"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Main</a:t>
            </a:r>
          </a:p>
        </p:txBody>
      </p:sp>
      <p:sp>
        <p:nvSpPr>
          <p:cNvPr id="10" name="Right Brace 9">
            <a:extLst>
              <a:ext uri="{FF2B5EF4-FFF2-40B4-BE49-F238E27FC236}">
                <a16:creationId xmlns:a16="http://schemas.microsoft.com/office/drawing/2014/main" id="{FEA8B4D0-7E22-31C4-716C-DF2041142B52}"/>
              </a:ext>
            </a:extLst>
          </p:cNvPr>
          <p:cNvSpPr/>
          <p:nvPr/>
        </p:nvSpPr>
        <p:spPr>
          <a:xfrm>
            <a:off x="8003889" y="5846616"/>
            <a:ext cx="394271" cy="840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77C90FA-DAA7-7D51-B021-BD326359EB13}"/>
              </a:ext>
            </a:extLst>
          </p:cNvPr>
          <p:cNvSpPr txBox="1"/>
          <p:nvPr/>
        </p:nvSpPr>
        <p:spPr>
          <a:xfrm>
            <a:off x="8436579" y="6098624"/>
            <a:ext cx="82240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Footer</a:t>
            </a:r>
          </a:p>
        </p:txBody>
      </p:sp>
      <p:sp>
        <p:nvSpPr>
          <p:cNvPr id="13" name="TextBox 12">
            <a:extLst>
              <a:ext uri="{FF2B5EF4-FFF2-40B4-BE49-F238E27FC236}">
                <a16:creationId xmlns:a16="http://schemas.microsoft.com/office/drawing/2014/main" id="{04155EB0-A322-62E4-E8F0-557B9A8F1601}"/>
              </a:ext>
            </a:extLst>
          </p:cNvPr>
          <p:cNvSpPr txBox="1"/>
          <p:nvPr/>
        </p:nvSpPr>
        <p:spPr>
          <a:xfrm>
            <a:off x="8258719" y="5270556"/>
            <a:ext cx="2628899" cy="738664"/>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t>
            </a:r>
            <a:r>
              <a:rPr lang="en-US" sz="1400" b="1" dirty="0">
                <a:solidFill>
                  <a:schemeClr val="accent1">
                    <a:lumMod val="60000"/>
                    <a:lumOff val="40000"/>
                  </a:schemeClr>
                </a:solidFill>
                <a:effectLst>
                  <a:outerShdw blurRad="38100" dist="38100" dir="2700000" algn="tl">
                    <a:srgbClr val="000000">
                      <a:alpha val="43137"/>
                    </a:srgbClr>
                  </a:outerShdw>
                </a:effectLst>
              </a:rPr>
              <a:t>CONTACT US</a:t>
            </a:r>
            <a:r>
              <a:rPr lang="en-US" sz="1400" dirty="0">
                <a:solidFill>
                  <a:schemeClr val="accent1">
                    <a:lumMod val="60000"/>
                    <a:lumOff val="40000"/>
                  </a:schemeClr>
                </a:solidFill>
                <a:effectLst>
                  <a:outerShdw blurRad="38100" dist="38100" dir="2700000" algn="tl">
                    <a:srgbClr val="000000">
                      <a:alpha val="43137"/>
                    </a:srgbClr>
                  </a:outerShdw>
                </a:effectLst>
              </a:rPr>
              <a:t>’ banner will lead to the ‘CONTACT US’ page.</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3265197" y="1898073"/>
            <a:ext cx="4653259" cy="1530927"/>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0424F99-0CFF-9A7B-C136-72D1AC4E258D}"/>
              </a:ext>
            </a:extLst>
          </p:cNvPr>
          <p:cNvCxnSpPr>
            <a:cxnSpLocks/>
            <a:stCxn id="16" idx="3"/>
          </p:cNvCxnSpPr>
          <p:nvPr/>
        </p:nvCxnSpPr>
        <p:spPr>
          <a:xfrm>
            <a:off x="7918456" y="2663537"/>
            <a:ext cx="39427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3BF14B2-DAF2-ACAD-773E-0686716EFB42}"/>
              </a:ext>
            </a:extLst>
          </p:cNvPr>
          <p:cNvSpPr txBox="1"/>
          <p:nvPr/>
        </p:nvSpPr>
        <p:spPr>
          <a:xfrm>
            <a:off x="8273065" y="2508973"/>
            <a:ext cx="2281371" cy="830997"/>
          </a:xfrm>
          <a:prstGeom prst="rect">
            <a:avLst/>
          </a:prstGeom>
          <a:noFill/>
        </p:spPr>
        <p:txBody>
          <a:bodyPr wrap="square">
            <a:spAutoFit/>
          </a:bodyPr>
          <a:lstStyle/>
          <a:p>
            <a:r>
              <a:rPr lang="en-US" sz="1200" b="1" dirty="0">
                <a:solidFill>
                  <a:schemeClr val="accent1">
                    <a:lumMod val="60000"/>
                    <a:lumOff val="40000"/>
                  </a:schemeClr>
                </a:solidFill>
                <a:effectLst>
                  <a:outerShdw blurRad="38100" dist="38100" dir="2700000" algn="tl">
                    <a:srgbClr val="000000">
                      <a:alpha val="43137"/>
                    </a:srgbClr>
                  </a:outerShdw>
                </a:effectLst>
              </a:rPr>
              <a:t>Our Services:  </a:t>
            </a:r>
            <a:r>
              <a:rPr lang="en-US" sz="1200" dirty="0">
                <a:solidFill>
                  <a:schemeClr val="accent1">
                    <a:lumMod val="60000"/>
                    <a:lumOff val="40000"/>
                  </a:schemeClr>
                </a:solidFill>
                <a:effectLst>
                  <a:outerShdw blurRad="38100" dist="38100" dir="2700000" algn="tl">
                    <a:srgbClr val="000000">
                      <a:alpha val="43137"/>
                    </a:srgbClr>
                  </a:outerShdw>
                </a:effectLst>
              </a:rPr>
              <a:t>with Font Awesome/Icons + Title &amp; Description + ‘Learn more’ will lead to ‘SERVICES’ page.</a:t>
            </a:r>
          </a:p>
        </p:txBody>
      </p:sp>
      <p:sp>
        <p:nvSpPr>
          <p:cNvPr id="25" name="Rectangle 24">
            <a:extLst>
              <a:ext uri="{FF2B5EF4-FFF2-40B4-BE49-F238E27FC236}">
                <a16:creationId xmlns:a16="http://schemas.microsoft.com/office/drawing/2014/main" id="{C174140A-89E1-1EA2-D8F7-393604BCACFC}"/>
              </a:ext>
            </a:extLst>
          </p:cNvPr>
          <p:cNvSpPr/>
          <p:nvPr/>
        </p:nvSpPr>
        <p:spPr>
          <a:xfrm>
            <a:off x="3265197" y="595593"/>
            <a:ext cx="4653259" cy="1302480"/>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9005E9F2-B9ED-719C-98B0-B8441491D32E}"/>
              </a:ext>
            </a:extLst>
          </p:cNvPr>
          <p:cNvSpPr txBox="1"/>
          <p:nvPr/>
        </p:nvSpPr>
        <p:spPr>
          <a:xfrm>
            <a:off x="3550073" y="2159081"/>
            <a:ext cx="77617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ICON</a:t>
            </a:r>
          </a:p>
        </p:txBody>
      </p:sp>
      <p:sp>
        <p:nvSpPr>
          <p:cNvPr id="27" name="TextBox 26">
            <a:extLst>
              <a:ext uri="{FF2B5EF4-FFF2-40B4-BE49-F238E27FC236}">
                <a16:creationId xmlns:a16="http://schemas.microsoft.com/office/drawing/2014/main" id="{DEFF26E6-F7A0-5CB9-8399-05E5D6C293E4}"/>
              </a:ext>
            </a:extLst>
          </p:cNvPr>
          <p:cNvSpPr txBox="1"/>
          <p:nvPr/>
        </p:nvSpPr>
        <p:spPr>
          <a:xfrm>
            <a:off x="4566797" y="2169679"/>
            <a:ext cx="77617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ICON</a:t>
            </a:r>
          </a:p>
        </p:txBody>
      </p:sp>
      <p:sp>
        <p:nvSpPr>
          <p:cNvPr id="28" name="TextBox 27">
            <a:extLst>
              <a:ext uri="{FF2B5EF4-FFF2-40B4-BE49-F238E27FC236}">
                <a16:creationId xmlns:a16="http://schemas.microsoft.com/office/drawing/2014/main" id="{93304B72-2012-CA8C-C3F4-5BABE0EEC810}"/>
              </a:ext>
            </a:extLst>
          </p:cNvPr>
          <p:cNvSpPr txBox="1"/>
          <p:nvPr/>
        </p:nvSpPr>
        <p:spPr>
          <a:xfrm>
            <a:off x="5627028" y="2189337"/>
            <a:ext cx="77617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ICON</a:t>
            </a:r>
          </a:p>
        </p:txBody>
      </p:sp>
      <p:sp>
        <p:nvSpPr>
          <p:cNvPr id="29" name="TextBox 28">
            <a:extLst>
              <a:ext uri="{FF2B5EF4-FFF2-40B4-BE49-F238E27FC236}">
                <a16:creationId xmlns:a16="http://schemas.microsoft.com/office/drawing/2014/main" id="{0DF3948D-69E6-82E3-5C8F-1EE891B4CF54}"/>
              </a:ext>
            </a:extLst>
          </p:cNvPr>
          <p:cNvSpPr txBox="1"/>
          <p:nvPr/>
        </p:nvSpPr>
        <p:spPr>
          <a:xfrm>
            <a:off x="6694516" y="2169679"/>
            <a:ext cx="77617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ICON</a:t>
            </a:r>
          </a:p>
        </p:txBody>
      </p:sp>
      <p:sp>
        <p:nvSpPr>
          <p:cNvPr id="30" name="TextBox 29">
            <a:extLst>
              <a:ext uri="{FF2B5EF4-FFF2-40B4-BE49-F238E27FC236}">
                <a16:creationId xmlns:a16="http://schemas.microsoft.com/office/drawing/2014/main" id="{977D0276-5B3C-46BE-FD04-F114094D78E0}"/>
              </a:ext>
            </a:extLst>
          </p:cNvPr>
          <p:cNvSpPr txBox="1"/>
          <p:nvPr/>
        </p:nvSpPr>
        <p:spPr>
          <a:xfrm rot="20885910">
            <a:off x="3721582" y="2704236"/>
            <a:ext cx="1624163" cy="369332"/>
          </a:xfrm>
          <a:prstGeom prst="rect">
            <a:avLst/>
          </a:prstGeom>
          <a:noFill/>
        </p:spPr>
        <p:txBody>
          <a:bodyPr wrap="none" rtlCol="0">
            <a:spAutoFit/>
          </a:bodyPr>
          <a:lstStyle/>
          <a:p>
            <a:r>
              <a:rPr lang="en-US" dirty="0">
                <a:solidFill>
                  <a:srgbClr val="FF0000"/>
                </a:solidFill>
                <a:effectLst>
                  <a:outerShdw blurRad="38100" dist="38100" dir="2700000" algn="tl">
                    <a:srgbClr val="000000">
                      <a:alpha val="43137"/>
                    </a:srgbClr>
                  </a:outerShdw>
                </a:effectLst>
              </a:rPr>
              <a:t>DESCRIPTION</a:t>
            </a:r>
          </a:p>
        </p:txBody>
      </p:sp>
      <p:sp>
        <p:nvSpPr>
          <p:cNvPr id="31" name="TextBox 30">
            <a:extLst>
              <a:ext uri="{FF2B5EF4-FFF2-40B4-BE49-F238E27FC236}">
                <a16:creationId xmlns:a16="http://schemas.microsoft.com/office/drawing/2014/main" id="{29A1F333-955D-377C-AAEC-DC8FACD00A9B}"/>
              </a:ext>
            </a:extLst>
          </p:cNvPr>
          <p:cNvSpPr txBox="1"/>
          <p:nvPr/>
        </p:nvSpPr>
        <p:spPr>
          <a:xfrm rot="20885910">
            <a:off x="5665239" y="2645609"/>
            <a:ext cx="1624163" cy="369332"/>
          </a:xfrm>
          <a:prstGeom prst="rect">
            <a:avLst/>
          </a:prstGeom>
          <a:noFill/>
        </p:spPr>
        <p:txBody>
          <a:bodyPr wrap="none" rtlCol="0">
            <a:spAutoFit/>
          </a:bodyPr>
          <a:lstStyle/>
          <a:p>
            <a:r>
              <a:rPr lang="en-US" dirty="0">
                <a:solidFill>
                  <a:srgbClr val="FF0000"/>
                </a:solidFill>
                <a:effectLst>
                  <a:outerShdw blurRad="38100" dist="38100" dir="2700000" algn="tl">
                    <a:srgbClr val="000000">
                      <a:alpha val="43137"/>
                    </a:srgbClr>
                  </a:outerShdw>
                </a:effectLst>
              </a:rPr>
              <a:t>DESCRIPTION</a:t>
            </a:r>
          </a:p>
        </p:txBody>
      </p:sp>
      <p:cxnSp>
        <p:nvCxnSpPr>
          <p:cNvPr id="32" name="Straight Connector 31">
            <a:extLst>
              <a:ext uri="{FF2B5EF4-FFF2-40B4-BE49-F238E27FC236}">
                <a16:creationId xmlns:a16="http://schemas.microsoft.com/office/drawing/2014/main" id="{04CE16EB-08DC-5492-A121-4910D5C3E348}"/>
              </a:ext>
            </a:extLst>
          </p:cNvPr>
          <p:cNvCxnSpPr>
            <a:cxnSpLocks/>
          </p:cNvCxnSpPr>
          <p:nvPr/>
        </p:nvCxnSpPr>
        <p:spPr>
          <a:xfrm>
            <a:off x="2688954" y="421840"/>
            <a:ext cx="614181" cy="173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9FF8D8-6545-BAF8-97B0-417BDB70240B}"/>
              </a:ext>
            </a:extLst>
          </p:cNvPr>
          <p:cNvSpPr txBox="1"/>
          <p:nvPr/>
        </p:nvSpPr>
        <p:spPr>
          <a:xfrm>
            <a:off x="274607" y="35300"/>
            <a:ext cx="2628899" cy="954107"/>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An automatic sliding (or not) welcoming header, indicating the ‘Objectives’ of our company.</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38" name="TextBox 37">
            <a:extLst>
              <a:ext uri="{FF2B5EF4-FFF2-40B4-BE49-F238E27FC236}">
                <a16:creationId xmlns:a16="http://schemas.microsoft.com/office/drawing/2014/main" id="{C5100E37-0874-C745-BAE2-D56C3D031FF5}"/>
              </a:ext>
            </a:extLst>
          </p:cNvPr>
          <p:cNvSpPr txBox="1"/>
          <p:nvPr/>
        </p:nvSpPr>
        <p:spPr>
          <a:xfrm>
            <a:off x="8206924" y="4051943"/>
            <a:ext cx="2628899" cy="954107"/>
          </a:xfrm>
          <a:prstGeom prst="rect">
            <a:avLst/>
          </a:prstGeom>
          <a:noFill/>
        </p:spPr>
        <p:txBody>
          <a:bodyPr wrap="square" rtlCol="0">
            <a:spAutoFit/>
          </a:bodyPr>
          <a:lstStyle/>
          <a:p>
            <a:r>
              <a:rPr lang="en-US" sz="1400" b="1" dirty="0">
                <a:solidFill>
                  <a:schemeClr val="accent1">
                    <a:lumMod val="60000"/>
                    <a:lumOff val="40000"/>
                  </a:schemeClr>
                </a:solidFill>
                <a:effectLst>
                  <a:outerShdw blurRad="38100" dist="38100" dir="2700000" algn="tl">
                    <a:srgbClr val="000000">
                      <a:alpha val="43137"/>
                    </a:srgbClr>
                  </a:outerShdw>
                </a:effectLst>
              </a:rPr>
              <a:t>About Us: </a:t>
            </a:r>
            <a:r>
              <a:rPr lang="en-US" sz="1400" dirty="0">
                <a:solidFill>
                  <a:schemeClr val="accent1">
                    <a:lumMod val="60000"/>
                    <a:lumOff val="40000"/>
                  </a:schemeClr>
                </a:solidFill>
                <a:effectLst>
                  <a:outerShdw blurRad="38100" dist="38100" dir="2700000" algn="tl">
                    <a:srgbClr val="000000">
                      <a:alpha val="43137"/>
                    </a:srgbClr>
                  </a:outerShdw>
                </a:effectLst>
              </a:rPr>
              <a:t>showing a glimpse of the ‘About Us’ page, with ‘READ MORE’ leading to the said page.</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CAF13E31-997F-9C07-750F-CC549ADDCFE8}"/>
              </a:ext>
            </a:extLst>
          </p:cNvPr>
          <p:cNvSpPr/>
          <p:nvPr/>
        </p:nvSpPr>
        <p:spPr>
          <a:xfrm>
            <a:off x="3265197" y="3422403"/>
            <a:ext cx="4653259" cy="1668582"/>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5DF7E70-AEEB-357B-444D-F46A5011520C}"/>
              </a:ext>
            </a:extLst>
          </p:cNvPr>
          <p:cNvCxnSpPr>
            <a:cxnSpLocks/>
          </p:cNvCxnSpPr>
          <p:nvPr/>
        </p:nvCxnSpPr>
        <p:spPr>
          <a:xfrm>
            <a:off x="7918456" y="4229100"/>
            <a:ext cx="28846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extLst>
                  <p:ext uri="{D42A27DB-BD31-4B8C-83A1-F6EECF244321}">
                    <p14:modId xmlns:p14="http://schemas.microsoft.com/office/powerpoint/2010/main" val="3718536452"/>
                  </p:ext>
                </p:extLst>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
        <p:nvSpPr>
          <p:cNvPr id="11" name="Rectangle 10">
            <a:extLst>
              <a:ext uri="{FF2B5EF4-FFF2-40B4-BE49-F238E27FC236}">
                <a16:creationId xmlns:a16="http://schemas.microsoft.com/office/drawing/2014/main" id="{65D4C469-F7CC-6C2A-BEFD-8F2F1B24449E}"/>
              </a:ext>
            </a:extLst>
          </p:cNvPr>
          <p:cNvSpPr/>
          <p:nvPr/>
        </p:nvSpPr>
        <p:spPr>
          <a:xfrm>
            <a:off x="3265197" y="5118629"/>
            <a:ext cx="4653259" cy="73866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61AEF9C-5C0C-CC93-050F-43FE9DFB985A}"/>
              </a:ext>
            </a:extLst>
          </p:cNvPr>
          <p:cNvSpPr/>
          <p:nvPr/>
        </p:nvSpPr>
        <p:spPr>
          <a:xfrm>
            <a:off x="3265197" y="5878937"/>
            <a:ext cx="4653259" cy="840388"/>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107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pic>
        <p:nvPicPr>
          <p:cNvPr id="17" name="Picture 16" descr="A picture containing text, screenshot, diagram, line&#10;&#10;Description automatically generated">
            <a:extLst>
              <a:ext uri="{FF2B5EF4-FFF2-40B4-BE49-F238E27FC236}">
                <a16:creationId xmlns:a16="http://schemas.microsoft.com/office/drawing/2014/main" id="{FD043DFF-CBED-6E9C-85F7-44D50B282A30}"/>
              </a:ext>
            </a:extLst>
          </p:cNvPr>
          <p:cNvPicPr>
            <a:picLocks noChangeAspect="1"/>
          </p:cNvPicPr>
          <p:nvPr/>
        </p:nvPicPr>
        <p:blipFill>
          <a:blip r:embed="rId2"/>
          <a:stretch>
            <a:fillRect/>
          </a:stretch>
        </p:blipFill>
        <p:spPr>
          <a:xfrm>
            <a:off x="3312887" y="0"/>
            <a:ext cx="4513217" cy="6858000"/>
          </a:xfrm>
          <a:prstGeom prst="rect">
            <a:avLst/>
          </a:prstGeom>
        </p:spPr>
      </p:pic>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25</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795000" y="237174"/>
            <a:ext cx="1295547"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ABOUT US</a:t>
            </a:r>
          </a:p>
        </p:txBody>
      </p:sp>
      <p:sp>
        <p:nvSpPr>
          <p:cNvPr id="3" name="Right Brace 2">
            <a:extLst>
              <a:ext uri="{FF2B5EF4-FFF2-40B4-BE49-F238E27FC236}">
                <a16:creationId xmlns:a16="http://schemas.microsoft.com/office/drawing/2014/main" id="{E4C050DE-C021-8C99-BA62-FD806DB98B10}"/>
              </a:ext>
            </a:extLst>
          </p:cNvPr>
          <p:cNvSpPr/>
          <p:nvPr/>
        </p:nvSpPr>
        <p:spPr>
          <a:xfrm>
            <a:off x="7893053" y="180109"/>
            <a:ext cx="221673" cy="36021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FF24320-7271-055B-6EFE-04A6E7175421}"/>
              </a:ext>
            </a:extLst>
          </p:cNvPr>
          <p:cNvSpPr txBox="1"/>
          <p:nvPr/>
        </p:nvSpPr>
        <p:spPr>
          <a:xfrm>
            <a:off x="8114726" y="170995"/>
            <a:ext cx="2114810" cy="2092881"/>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Header</a:t>
            </a:r>
            <a:r>
              <a:rPr lang="en-US" sz="1400" dirty="0">
                <a:solidFill>
                  <a:schemeClr val="accent1">
                    <a:lumMod val="60000"/>
                    <a:lumOff val="40000"/>
                  </a:schemeClr>
                </a:solidFill>
                <a:effectLst>
                  <a:outerShdw blurRad="38100" dist="38100" dir="2700000" algn="tl">
                    <a:srgbClr val="000000">
                      <a:alpha val="43137"/>
                    </a:srgbClr>
                  </a:outerShdw>
                </a:effectLst>
              </a:rPr>
              <a:t> (Navigation Bar)</a:t>
            </a:r>
          </a:p>
          <a:p>
            <a:r>
              <a:rPr lang="en-US" sz="1400" dirty="0">
                <a:solidFill>
                  <a:schemeClr val="accent1">
                    <a:lumMod val="60000"/>
                    <a:lumOff val="40000"/>
                  </a:schemeClr>
                </a:solidFill>
                <a:effectLst>
                  <a:outerShdw blurRad="38100" dist="38100" dir="2700000" algn="tl">
                    <a:srgbClr val="000000">
                      <a:alpha val="43137"/>
                    </a:srgbClr>
                  </a:outerShdw>
                </a:effectLst>
              </a:rPr>
              <a:t>- Official Logo</a:t>
            </a:r>
          </a:p>
          <a:p>
            <a:r>
              <a:rPr lang="en-US" sz="1400" dirty="0">
                <a:solidFill>
                  <a:schemeClr val="accent1">
                    <a:lumMod val="60000"/>
                    <a:lumOff val="40000"/>
                  </a:schemeClr>
                </a:solidFill>
                <a:effectLst>
                  <a:outerShdw blurRad="38100" dist="38100" dir="2700000" algn="tl">
                    <a:srgbClr val="000000">
                      <a:alpha val="43137"/>
                    </a:srgbClr>
                  </a:outerShdw>
                </a:effectLst>
              </a:rPr>
              <a:t>- Menu:</a:t>
            </a:r>
          </a:p>
          <a:p>
            <a:r>
              <a:rPr lang="en-US" sz="1400" dirty="0">
                <a:solidFill>
                  <a:schemeClr val="accent1">
                    <a:lumMod val="60000"/>
                    <a:lumOff val="40000"/>
                  </a:schemeClr>
                </a:solidFill>
                <a:effectLst>
                  <a:outerShdw blurRad="38100" dist="38100" dir="2700000" algn="tl">
                    <a:srgbClr val="000000">
                      <a:alpha val="43137"/>
                    </a:srgbClr>
                  </a:outerShdw>
                </a:effectLst>
              </a:rPr>
              <a:t>     - Home</a:t>
            </a:r>
          </a:p>
          <a:p>
            <a:r>
              <a:rPr lang="en-US" sz="1400" dirty="0">
                <a:solidFill>
                  <a:schemeClr val="accent1">
                    <a:lumMod val="60000"/>
                    <a:lumOff val="40000"/>
                  </a:schemeClr>
                </a:solidFill>
                <a:effectLst>
                  <a:outerShdw blurRad="38100" dist="38100" dir="2700000" algn="tl">
                    <a:srgbClr val="000000">
                      <a:alpha val="43137"/>
                    </a:srgbClr>
                  </a:outerShdw>
                </a:effectLst>
              </a:rPr>
              <a:t>     - About Us</a:t>
            </a:r>
          </a:p>
          <a:p>
            <a:r>
              <a:rPr lang="en-US" sz="1400" dirty="0">
                <a:solidFill>
                  <a:schemeClr val="accent1">
                    <a:lumMod val="60000"/>
                    <a:lumOff val="40000"/>
                  </a:schemeClr>
                </a:solidFill>
                <a:effectLst>
                  <a:outerShdw blurRad="38100" dist="38100" dir="2700000" algn="tl">
                    <a:srgbClr val="000000">
                      <a:alpha val="43137"/>
                    </a:srgbClr>
                  </a:outerShdw>
                </a:effectLst>
              </a:rPr>
              <a:t>     - Services</a:t>
            </a:r>
          </a:p>
          <a:p>
            <a:r>
              <a:rPr lang="en-US" sz="1400" dirty="0">
                <a:solidFill>
                  <a:schemeClr val="accent1">
                    <a:lumMod val="60000"/>
                    <a:lumOff val="40000"/>
                  </a:schemeClr>
                </a:solidFill>
                <a:effectLst>
                  <a:outerShdw blurRad="38100" dist="38100" dir="2700000" algn="tl">
                    <a:srgbClr val="000000">
                      <a:alpha val="43137"/>
                    </a:srgbClr>
                  </a:outerShdw>
                </a:effectLst>
              </a:rPr>
              <a:t>     - Blogs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p>
          <a:p>
            <a:r>
              <a:rPr lang="en-US" sz="1400" i="1" dirty="0">
                <a:solidFill>
                  <a:schemeClr val="accent1">
                    <a:lumMod val="60000"/>
                    <a:lumOff val="40000"/>
                  </a:schemeClr>
                </a:solidFill>
                <a:effectLst>
                  <a:outerShdw blurRad="38100" dist="38100" dir="2700000" algn="tl">
                    <a:srgbClr val="000000">
                      <a:alpha val="43137"/>
                    </a:srgbClr>
                  </a:outerShdw>
                </a:effectLst>
              </a:rPr>
              <a:t>     </a:t>
            </a:r>
            <a:r>
              <a:rPr lang="en-US" sz="1400" dirty="0">
                <a:solidFill>
                  <a:schemeClr val="accent1">
                    <a:lumMod val="60000"/>
                    <a:lumOff val="40000"/>
                  </a:schemeClr>
                </a:solidFill>
                <a:effectLst>
                  <a:outerShdw blurRad="38100" dist="38100" dir="2700000" algn="tl">
                    <a:srgbClr val="000000">
                      <a:alpha val="43137"/>
                    </a:srgbClr>
                  </a:outerShdw>
                </a:effectLst>
              </a:rPr>
              <a:t>- Contact Us</a:t>
            </a:r>
          </a:p>
          <a:p>
            <a:r>
              <a:rPr lang="en-US" sz="1400" dirty="0">
                <a:solidFill>
                  <a:schemeClr val="accent1">
                    <a:lumMod val="60000"/>
                    <a:lumOff val="40000"/>
                  </a:schemeClr>
                </a:solidFill>
                <a:effectLst>
                  <a:outerShdw blurRad="38100" dist="38100" dir="2700000" algn="tl">
                    <a:srgbClr val="000000">
                      <a:alpha val="43137"/>
                    </a:srgbClr>
                  </a:outerShdw>
                </a:effectLst>
              </a:rPr>
              <a:t>- Search bar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550388" y="661772"/>
            <a:ext cx="616674" cy="52094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945815" y="3059668"/>
            <a:ext cx="628698"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Main</a:t>
            </a:r>
          </a:p>
        </p:txBody>
      </p:sp>
      <p:sp>
        <p:nvSpPr>
          <p:cNvPr id="10" name="Right Brace 9">
            <a:extLst>
              <a:ext uri="{FF2B5EF4-FFF2-40B4-BE49-F238E27FC236}">
                <a16:creationId xmlns:a16="http://schemas.microsoft.com/office/drawing/2014/main" id="{FEA8B4D0-7E22-31C4-716C-DF2041142B52}"/>
              </a:ext>
            </a:extLst>
          </p:cNvPr>
          <p:cNvSpPr/>
          <p:nvPr/>
        </p:nvSpPr>
        <p:spPr>
          <a:xfrm>
            <a:off x="7918456" y="5846616"/>
            <a:ext cx="394271" cy="840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77C90FA-DAA7-7D51-B021-BD326359EB13}"/>
              </a:ext>
            </a:extLst>
          </p:cNvPr>
          <p:cNvSpPr txBox="1"/>
          <p:nvPr/>
        </p:nvSpPr>
        <p:spPr>
          <a:xfrm>
            <a:off x="8312727" y="6082144"/>
            <a:ext cx="82240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Footer</a:t>
            </a:r>
          </a:p>
        </p:txBody>
      </p:sp>
      <p:sp>
        <p:nvSpPr>
          <p:cNvPr id="13" name="TextBox 12">
            <a:extLst>
              <a:ext uri="{FF2B5EF4-FFF2-40B4-BE49-F238E27FC236}">
                <a16:creationId xmlns:a16="http://schemas.microsoft.com/office/drawing/2014/main" id="{04155EB0-A322-62E4-E8F0-557B9A8F1601}"/>
              </a:ext>
            </a:extLst>
          </p:cNvPr>
          <p:cNvSpPr txBox="1"/>
          <p:nvPr/>
        </p:nvSpPr>
        <p:spPr>
          <a:xfrm>
            <a:off x="7893053" y="5147997"/>
            <a:ext cx="2628899" cy="738664"/>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t>
            </a:r>
            <a:r>
              <a:rPr lang="en-US" sz="1400" b="1" dirty="0">
                <a:solidFill>
                  <a:schemeClr val="accent1">
                    <a:lumMod val="60000"/>
                    <a:lumOff val="40000"/>
                  </a:schemeClr>
                </a:solidFill>
                <a:effectLst>
                  <a:outerShdw blurRad="38100" dist="38100" dir="2700000" algn="tl">
                    <a:srgbClr val="000000">
                      <a:alpha val="43137"/>
                    </a:srgbClr>
                  </a:outerShdw>
                </a:effectLst>
              </a:rPr>
              <a:t>CONTACT US</a:t>
            </a:r>
            <a:r>
              <a:rPr lang="en-US" sz="1400" dirty="0">
                <a:solidFill>
                  <a:schemeClr val="accent1">
                    <a:lumMod val="60000"/>
                    <a:lumOff val="40000"/>
                  </a:schemeClr>
                </a:solidFill>
                <a:effectLst>
                  <a:outerShdw blurRad="38100" dist="38100" dir="2700000" algn="tl">
                    <a:srgbClr val="000000">
                      <a:alpha val="43137"/>
                    </a:srgbClr>
                  </a:outerShdw>
                </a:effectLst>
              </a:rPr>
              <a:t>’ banner will lead to the ‘CONTACT US’ page.</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3265197" y="1898073"/>
            <a:ext cx="4653259" cy="1530927"/>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0424F99-0CFF-9A7B-C136-72D1AC4E258D}"/>
              </a:ext>
            </a:extLst>
          </p:cNvPr>
          <p:cNvCxnSpPr>
            <a:cxnSpLocks/>
            <a:stCxn id="16" idx="3"/>
          </p:cNvCxnSpPr>
          <p:nvPr/>
        </p:nvCxnSpPr>
        <p:spPr>
          <a:xfrm>
            <a:off x="7918456" y="2663537"/>
            <a:ext cx="39427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3BF14B2-DAF2-ACAD-773E-0686716EFB42}"/>
              </a:ext>
            </a:extLst>
          </p:cNvPr>
          <p:cNvSpPr txBox="1"/>
          <p:nvPr/>
        </p:nvSpPr>
        <p:spPr>
          <a:xfrm>
            <a:off x="8273065" y="2508973"/>
            <a:ext cx="2281371" cy="646331"/>
          </a:xfrm>
          <a:prstGeom prst="rect">
            <a:avLst/>
          </a:prstGeom>
          <a:noFill/>
        </p:spPr>
        <p:txBody>
          <a:bodyPr wrap="square">
            <a:spAutoFit/>
          </a:bodyPr>
          <a:lstStyle/>
          <a:p>
            <a:r>
              <a:rPr lang="en-US" sz="1200" b="1" dirty="0">
                <a:solidFill>
                  <a:schemeClr val="accent1">
                    <a:lumMod val="60000"/>
                    <a:lumOff val="40000"/>
                  </a:schemeClr>
                </a:solidFill>
                <a:effectLst>
                  <a:outerShdw blurRad="38100" dist="38100" dir="2700000" algn="tl">
                    <a:srgbClr val="000000">
                      <a:alpha val="43137"/>
                    </a:srgbClr>
                  </a:outerShdw>
                </a:effectLst>
              </a:rPr>
              <a:t>Picture is the evolution of logo of our company </a:t>
            </a:r>
            <a:r>
              <a:rPr lang="en-US" sz="1200" dirty="0">
                <a:solidFill>
                  <a:schemeClr val="accent1">
                    <a:lumMod val="60000"/>
                    <a:lumOff val="40000"/>
                  </a:schemeClr>
                </a:solidFill>
                <a:effectLst>
                  <a:outerShdw blurRad="38100" dist="38100" dir="2700000" algn="tl">
                    <a:srgbClr val="000000">
                      <a:alpha val="43137"/>
                    </a:srgbClr>
                  </a:outerShdw>
                </a:effectLst>
              </a:rPr>
              <a:t>+ details in description.</a:t>
            </a:r>
          </a:p>
        </p:txBody>
      </p:sp>
      <p:sp>
        <p:nvSpPr>
          <p:cNvPr id="25" name="Rectangle 24">
            <a:extLst>
              <a:ext uri="{FF2B5EF4-FFF2-40B4-BE49-F238E27FC236}">
                <a16:creationId xmlns:a16="http://schemas.microsoft.com/office/drawing/2014/main" id="{C174140A-89E1-1EA2-D8F7-393604BCACFC}"/>
              </a:ext>
            </a:extLst>
          </p:cNvPr>
          <p:cNvSpPr/>
          <p:nvPr/>
        </p:nvSpPr>
        <p:spPr>
          <a:xfrm>
            <a:off x="3265197" y="595593"/>
            <a:ext cx="4653259" cy="1302480"/>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4CE16EB-08DC-5492-A121-4910D5C3E348}"/>
              </a:ext>
            </a:extLst>
          </p:cNvPr>
          <p:cNvCxnSpPr>
            <a:cxnSpLocks/>
          </p:cNvCxnSpPr>
          <p:nvPr/>
        </p:nvCxnSpPr>
        <p:spPr>
          <a:xfrm>
            <a:off x="2688954" y="421840"/>
            <a:ext cx="614181" cy="173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9FF8D8-6545-BAF8-97B0-417BDB70240B}"/>
              </a:ext>
            </a:extLst>
          </p:cNvPr>
          <p:cNvSpPr txBox="1"/>
          <p:nvPr/>
        </p:nvSpPr>
        <p:spPr>
          <a:xfrm>
            <a:off x="274607" y="35300"/>
            <a:ext cx="2628899" cy="954107"/>
          </a:xfrm>
          <a:prstGeom prst="rect">
            <a:avLst/>
          </a:prstGeom>
          <a:noFill/>
        </p:spPr>
        <p:txBody>
          <a:bodyPr wrap="square" rtlCol="0">
            <a:spAutoFit/>
          </a:bodyPr>
          <a:lstStyle/>
          <a:p>
            <a:r>
              <a:rPr lang="en-US" sz="1400" b="1" dirty="0">
                <a:solidFill>
                  <a:schemeClr val="accent1">
                    <a:lumMod val="60000"/>
                    <a:lumOff val="40000"/>
                  </a:schemeClr>
                </a:solidFill>
                <a:effectLst>
                  <a:outerShdw blurRad="38100" dist="38100" dir="2700000" algn="tl">
                    <a:srgbClr val="000000">
                      <a:alpha val="43137"/>
                    </a:srgbClr>
                  </a:outerShdw>
                </a:effectLst>
              </a:rPr>
              <a:t>About Us </a:t>
            </a:r>
            <a:r>
              <a:rPr lang="en-US" sz="1400" dirty="0">
                <a:solidFill>
                  <a:schemeClr val="accent1">
                    <a:lumMod val="60000"/>
                    <a:lumOff val="40000"/>
                  </a:schemeClr>
                </a:solidFill>
                <a:effectLst>
                  <a:outerShdw blurRad="38100" dist="38100" dir="2700000" algn="tl">
                    <a:srgbClr val="000000">
                      <a:alpha val="43137"/>
                    </a:srgbClr>
                  </a:outerShdw>
                </a:effectLst>
              </a:rPr>
              <a:t>indicates history. This is the page after clicking “About Us” in Nav-Bar.</a:t>
            </a:r>
            <a:endParaRPr lang="en-US" sz="1400" b="1" dirty="0">
              <a:solidFill>
                <a:schemeClr val="accent1">
                  <a:lumMod val="60000"/>
                  <a:lumOff val="40000"/>
                </a:schemeClr>
              </a:solidFill>
              <a:effectLst>
                <a:outerShdw blurRad="38100" dist="38100" dir="2700000" algn="tl">
                  <a:srgbClr val="000000">
                    <a:alpha val="43137"/>
                  </a:srgbClr>
                </a:outerShdw>
              </a:effectLst>
            </a:endParaRP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38" name="TextBox 37">
            <a:extLst>
              <a:ext uri="{FF2B5EF4-FFF2-40B4-BE49-F238E27FC236}">
                <a16:creationId xmlns:a16="http://schemas.microsoft.com/office/drawing/2014/main" id="{C5100E37-0874-C745-BAE2-D56C3D031FF5}"/>
              </a:ext>
            </a:extLst>
          </p:cNvPr>
          <p:cNvSpPr txBox="1"/>
          <p:nvPr/>
        </p:nvSpPr>
        <p:spPr>
          <a:xfrm>
            <a:off x="8206924" y="4051943"/>
            <a:ext cx="2628899" cy="738664"/>
          </a:xfrm>
          <a:prstGeom prst="rect">
            <a:avLst/>
          </a:prstGeom>
          <a:noFill/>
        </p:spPr>
        <p:txBody>
          <a:bodyPr wrap="square" rtlCol="0">
            <a:spAutoFit/>
          </a:bodyPr>
          <a:lstStyle/>
          <a:p>
            <a:r>
              <a:rPr lang="en-US" sz="1400" b="1" dirty="0">
                <a:solidFill>
                  <a:schemeClr val="accent1">
                    <a:lumMod val="60000"/>
                    <a:lumOff val="40000"/>
                  </a:schemeClr>
                </a:solidFill>
                <a:effectLst>
                  <a:outerShdw blurRad="38100" dist="38100" dir="2700000" algn="tl">
                    <a:srgbClr val="000000">
                      <a:alpha val="43137"/>
                    </a:srgbClr>
                  </a:outerShdw>
                </a:effectLst>
              </a:rPr>
              <a:t>Gallery: </a:t>
            </a:r>
            <a:r>
              <a:rPr lang="en-US" sz="1400" dirty="0">
                <a:solidFill>
                  <a:schemeClr val="accent1">
                    <a:lumMod val="60000"/>
                    <a:lumOff val="40000"/>
                  </a:schemeClr>
                </a:solidFill>
                <a:effectLst>
                  <a:outerShdw blurRad="38100" dist="38100" dir="2700000" algn="tl">
                    <a:srgbClr val="000000">
                      <a:alpha val="43137"/>
                    </a:srgbClr>
                  </a:outerShdw>
                </a:effectLst>
              </a:rPr>
              <a:t>showcasing all photos related to company’s journey.</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CAF13E31-997F-9C07-750F-CC549ADDCFE8}"/>
              </a:ext>
            </a:extLst>
          </p:cNvPr>
          <p:cNvSpPr/>
          <p:nvPr/>
        </p:nvSpPr>
        <p:spPr>
          <a:xfrm>
            <a:off x="3265197" y="3422403"/>
            <a:ext cx="4653259" cy="1668582"/>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5DF7E70-AEEB-357B-444D-F46A5011520C}"/>
              </a:ext>
            </a:extLst>
          </p:cNvPr>
          <p:cNvCxnSpPr>
            <a:cxnSpLocks/>
          </p:cNvCxnSpPr>
          <p:nvPr/>
        </p:nvCxnSpPr>
        <p:spPr>
          <a:xfrm>
            <a:off x="7918456" y="4229100"/>
            <a:ext cx="28846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
        <p:nvSpPr>
          <p:cNvPr id="11" name="Rectangle 10">
            <a:extLst>
              <a:ext uri="{FF2B5EF4-FFF2-40B4-BE49-F238E27FC236}">
                <a16:creationId xmlns:a16="http://schemas.microsoft.com/office/drawing/2014/main" id="{65D4C469-F7CC-6C2A-BEFD-8F2F1B24449E}"/>
              </a:ext>
            </a:extLst>
          </p:cNvPr>
          <p:cNvSpPr/>
          <p:nvPr/>
        </p:nvSpPr>
        <p:spPr>
          <a:xfrm>
            <a:off x="3265197" y="5118629"/>
            <a:ext cx="4653259" cy="73866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61AEF9C-5C0C-CC93-050F-43FE9DFB985A}"/>
              </a:ext>
            </a:extLst>
          </p:cNvPr>
          <p:cNvSpPr/>
          <p:nvPr/>
        </p:nvSpPr>
        <p:spPr>
          <a:xfrm>
            <a:off x="3265197" y="5878937"/>
            <a:ext cx="4653259" cy="840388"/>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71582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pic>
        <p:nvPicPr>
          <p:cNvPr id="18" name="Picture 17" descr="A picture containing text, screenshot, parallel, black and white&#10;&#10;Description automatically generated">
            <a:extLst>
              <a:ext uri="{FF2B5EF4-FFF2-40B4-BE49-F238E27FC236}">
                <a16:creationId xmlns:a16="http://schemas.microsoft.com/office/drawing/2014/main" id="{11764B02-676E-9F60-4DFE-21910E28682A}"/>
              </a:ext>
            </a:extLst>
          </p:cNvPr>
          <p:cNvPicPr>
            <a:picLocks noChangeAspect="1"/>
          </p:cNvPicPr>
          <p:nvPr/>
        </p:nvPicPr>
        <p:blipFill>
          <a:blip r:embed="rId2"/>
          <a:stretch>
            <a:fillRect/>
          </a:stretch>
        </p:blipFill>
        <p:spPr>
          <a:xfrm>
            <a:off x="3430926" y="-37956"/>
            <a:ext cx="4323159" cy="11833786"/>
          </a:xfrm>
          <a:prstGeom prst="rect">
            <a:avLst/>
          </a:prstGeom>
        </p:spPr>
      </p:pic>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solidFill>
                  <a:schemeClr val="tx1">
                    <a:alpha val="80000"/>
                  </a:schemeClr>
                </a:solidFill>
              </a:rPr>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26</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795000" y="237174"/>
            <a:ext cx="1108765"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SERVICES</a:t>
            </a:r>
          </a:p>
        </p:txBody>
      </p:sp>
      <p:sp>
        <p:nvSpPr>
          <p:cNvPr id="3" name="Right Brace 2">
            <a:extLst>
              <a:ext uri="{FF2B5EF4-FFF2-40B4-BE49-F238E27FC236}">
                <a16:creationId xmlns:a16="http://schemas.microsoft.com/office/drawing/2014/main" id="{E4C050DE-C021-8C99-BA62-FD806DB98B10}"/>
              </a:ext>
            </a:extLst>
          </p:cNvPr>
          <p:cNvSpPr/>
          <p:nvPr/>
        </p:nvSpPr>
        <p:spPr>
          <a:xfrm>
            <a:off x="7893053" y="180109"/>
            <a:ext cx="221673" cy="36021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FF24320-7271-055B-6EFE-04A6E7175421}"/>
              </a:ext>
            </a:extLst>
          </p:cNvPr>
          <p:cNvSpPr txBox="1"/>
          <p:nvPr/>
        </p:nvSpPr>
        <p:spPr>
          <a:xfrm>
            <a:off x="8114726" y="170995"/>
            <a:ext cx="2114810" cy="2092881"/>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Header</a:t>
            </a:r>
            <a:r>
              <a:rPr lang="en-US" sz="1400" dirty="0">
                <a:solidFill>
                  <a:schemeClr val="accent1">
                    <a:lumMod val="60000"/>
                    <a:lumOff val="40000"/>
                  </a:schemeClr>
                </a:solidFill>
                <a:effectLst>
                  <a:outerShdw blurRad="38100" dist="38100" dir="2700000" algn="tl">
                    <a:srgbClr val="000000">
                      <a:alpha val="43137"/>
                    </a:srgbClr>
                  </a:outerShdw>
                </a:effectLst>
              </a:rPr>
              <a:t> (Navigation Bar)</a:t>
            </a:r>
          </a:p>
          <a:p>
            <a:r>
              <a:rPr lang="en-US" sz="1400" dirty="0">
                <a:solidFill>
                  <a:schemeClr val="accent1">
                    <a:lumMod val="60000"/>
                    <a:lumOff val="40000"/>
                  </a:schemeClr>
                </a:solidFill>
                <a:effectLst>
                  <a:outerShdw blurRad="38100" dist="38100" dir="2700000" algn="tl">
                    <a:srgbClr val="000000">
                      <a:alpha val="43137"/>
                    </a:srgbClr>
                  </a:outerShdw>
                </a:effectLst>
              </a:rPr>
              <a:t>- Official Logo</a:t>
            </a:r>
          </a:p>
          <a:p>
            <a:r>
              <a:rPr lang="en-US" sz="1400" dirty="0">
                <a:solidFill>
                  <a:schemeClr val="accent1">
                    <a:lumMod val="60000"/>
                    <a:lumOff val="40000"/>
                  </a:schemeClr>
                </a:solidFill>
                <a:effectLst>
                  <a:outerShdw blurRad="38100" dist="38100" dir="2700000" algn="tl">
                    <a:srgbClr val="000000">
                      <a:alpha val="43137"/>
                    </a:srgbClr>
                  </a:outerShdw>
                </a:effectLst>
              </a:rPr>
              <a:t>- Menu:</a:t>
            </a:r>
          </a:p>
          <a:p>
            <a:r>
              <a:rPr lang="en-US" sz="1400" dirty="0">
                <a:solidFill>
                  <a:schemeClr val="accent1">
                    <a:lumMod val="60000"/>
                    <a:lumOff val="40000"/>
                  </a:schemeClr>
                </a:solidFill>
                <a:effectLst>
                  <a:outerShdw blurRad="38100" dist="38100" dir="2700000" algn="tl">
                    <a:srgbClr val="000000">
                      <a:alpha val="43137"/>
                    </a:srgbClr>
                  </a:outerShdw>
                </a:effectLst>
              </a:rPr>
              <a:t>     - Home</a:t>
            </a:r>
          </a:p>
          <a:p>
            <a:r>
              <a:rPr lang="en-US" sz="1400" dirty="0">
                <a:solidFill>
                  <a:schemeClr val="accent1">
                    <a:lumMod val="60000"/>
                    <a:lumOff val="40000"/>
                  </a:schemeClr>
                </a:solidFill>
                <a:effectLst>
                  <a:outerShdw blurRad="38100" dist="38100" dir="2700000" algn="tl">
                    <a:srgbClr val="000000">
                      <a:alpha val="43137"/>
                    </a:srgbClr>
                  </a:outerShdw>
                </a:effectLst>
              </a:rPr>
              <a:t>     - About Us</a:t>
            </a:r>
          </a:p>
          <a:p>
            <a:r>
              <a:rPr lang="en-US" sz="1400" dirty="0">
                <a:solidFill>
                  <a:schemeClr val="accent1">
                    <a:lumMod val="60000"/>
                    <a:lumOff val="40000"/>
                  </a:schemeClr>
                </a:solidFill>
                <a:effectLst>
                  <a:outerShdw blurRad="38100" dist="38100" dir="2700000" algn="tl">
                    <a:srgbClr val="000000">
                      <a:alpha val="43137"/>
                    </a:srgbClr>
                  </a:outerShdw>
                </a:effectLst>
              </a:rPr>
              <a:t>     - Services</a:t>
            </a:r>
          </a:p>
          <a:p>
            <a:r>
              <a:rPr lang="en-US" sz="1400" dirty="0">
                <a:solidFill>
                  <a:schemeClr val="accent1">
                    <a:lumMod val="60000"/>
                    <a:lumOff val="40000"/>
                  </a:schemeClr>
                </a:solidFill>
                <a:effectLst>
                  <a:outerShdw blurRad="38100" dist="38100" dir="2700000" algn="tl">
                    <a:srgbClr val="000000">
                      <a:alpha val="43137"/>
                    </a:srgbClr>
                  </a:outerShdw>
                </a:effectLst>
              </a:rPr>
              <a:t>     - Blogs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p>
          <a:p>
            <a:r>
              <a:rPr lang="en-US" sz="1400" i="1" dirty="0">
                <a:solidFill>
                  <a:schemeClr val="accent1">
                    <a:lumMod val="60000"/>
                    <a:lumOff val="40000"/>
                  </a:schemeClr>
                </a:solidFill>
                <a:effectLst>
                  <a:outerShdw blurRad="38100" dist="38100" dir="2700000" algn="tl">
                    <a:srgbClr val="000000">
                      <a:alpha val="43137"/>
                    </a:srgbClr>
                  </a:outerShdw>
                </a:effectLst>
              </a:rPr>
              <a:t>     </a:t>
            </a:r>
            <a:r>
              <a:rPr lang="en-US" sz="1400" dirty="0">
                <a:solidFill>
                  <a:schemeClr val="accent1">
                    <a:lumMod val="60000"/>
                    <a:lumOff val="40000"/>
                  </a:schemeClr>
                </a:solidFill>
                <a:effectLst>
                  <a:outerShdw blurRad="38100" dist="38100" dir="2700000" algn="tl">
                    <a:srgbClr val="000000">
                      <a:alpha val="43137"/>
                    </a:srgbClr>
                  </a:outerShdw>
                </a:effectLst>
              </a:rPr>
              <a:t>- Contact Us</a:t>
            </a:r>
          </a:p>
          <a:p>
            <a:r>
              <a:rPr lang="en-US" sz="1400" dirty="0">
                <a:solidFill>
                  <a:schemeClr val="accent1">
                    <a:lumMod val="60000"/>
                    <a:lumOff val="40000"/>
                  </a:schemeClr>
                </a:solidFill>
                <a:effectLst>
                  <a:outerShdw blurRad="38100" dist="38100" dir="2700000" algn="tl">
                    <a:srgbClr val="000000">
                      <a:alpha val="43137"/>
                    </a:srgbClr>
                  </a:outerShdw>
                </a:effectLst>
              </a:rPr>
              <a:t>- Search bar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550388" y="661771"/>
            <a:ext cx="616674" cy="65826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921689" y="3768438"/>
            <a:ext cx="628698"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Main</a:t>
            </a: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3265197" y="1275132"/>
            <a:ext cx="4653259" cy="6192467"/>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0424F99-0CFF-9A7B-C136-72D1AC4E258D}"/>
              </a:ext>
            </a:extLst>
          </p:cNvPr>
          <p:cNvCxnSpPr>
            <a:cxnSpLocks/>
            <a:stCxn id="16" idx="3"/>
          </p:cNvCxnSpPr>
          <p:nvPr/>
        </p:nvCxnSpPr>
        <p:spPr>
          <a:xfrm flipV="1">
            <a:off x="7918456" y="4371365"/>
            <a:ext cx="429431"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3BF14B2-DAF2-ACAD-773E-0686716EFB42}"/>
              </a:ext>
            </a:extLst>
          </p:cNvPr>
          <p:cNvSpPr txBox="1"/>
          <p:nvPr/>
        </p:nvSpPr>
        <p:spPr>
          <a:xfrm>
            <a:off x="8339642" y="4137770"/>
            <a:ext cx="2281371" cy="1754326"/>
          </a:xfrm>
          <a:prstGeom prst="rect">
            <a:avLst/>
          </a:prstGeom>
          <a:noFill/>
        </p:spPr>
        <p:txBody>
          <a:bodyPr wrap="square">
            <a:spAutoFit/>
          </a:bodyPr>
          <a:lstStyle/>
          <a:p>
            <a:r>
              <a:rPr lang="en-US" sz="1200" b="1" dirty="0">
                <a:solidFill>
                  <a:schemeClr val="accent1">
                    <a:lumMod val="60000"/>
                    <a:lumOff val="40000"/>
                  </a:schemeClr>
                </a:solidFill>
                <a:effectLst>
                  <a:outerShdw blurRad="38100" dist="38100" dir="2700000" algn="tl">
                    <a:srgbClr val="000000">
                      <a:alpha val="43137"/>
                    </a:srgbClr>
                  </a:outerShdw>
                </a:effectLst>
              </a:rPr>
              <a:t>A total of 8 services, namely:</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Training Classes</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Workshops</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Project Training</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Private Freelance Projects</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Product Development</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Electronics Repair and Design</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Consultation</a:t>
            </a:r>
          </a:p>
          <a:p>
            <a:pPr marL="228600" indent="-228600">
              <a:buFont typeface="+mj-lt"/>
              <a:buAutoNum type="arabicPeriod"/>
            </a:pPr>
            <a:r>
              <a:rPr lang="en-US" sz="1200" dirty="0">
                <a:solidFill>
                  <a:schemeClr val="accent1">
                    <a:lumMod val="60000"/>
                    <a:lumOff val="40000"/>
                  </a:schemeClr>
                </a:solidFill>
                <a:effectLst>
                  <a:outerShdw blurRad="38100" dist="38100" dir="2700000" algn="tl">
                    <a:srgbClr val="000000">
                      <a:alpha val="43137"/>
                    </a:srgbClr>
                  </a:outerShdw>
                </a:effectLst>
              </a:rPr>
              <a:t>Engineering Tools Training</a:t>
            </a:r>
          </a:p>
        </p:txBody>
      </p:sp>
      <p:sp>
        <p:nvSpPr>
          <p:cNvPr id="25" name="Rectangle 24">
            <a:extLst>
              <a:ext uri="{FF2B5EF4-FFF2-40B4-BE49-F238E27FC236}">
                <a16:creationId xmlns:a16="http://schemas.microsoft.com/office/drawing/2014/main" id="{C174140A-89E1-1EA2-D8F7-393604BCACFC}"/>
              </a:ext>
            </a:extLst>
          </p:cNvPr>
          <p:cNvSpPr/>
          <p:nvPr/>
        </p:nvSpPr>
        <p:spPr>
          <a:xfrm>
            <a:off x="3265197" y="595593"/>
            <a:ext cx="4653259" cy="679539"/>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4CE16EB-08DC-5492-A121-4910D5C3E348}"/>
              </a:ext>
            </a:extLst>
          </p:cNvPr>
          <p:cNvCxnSpPr>
            <a:cxnSpLocks/>
          </p:cNvCxnSpPr>
          <p:nvPr/>
        </p:nvCxnSpPr>
        <p:spPr>
          <a:xfrm>
            <a:off x="2688954" y="421840"/>
            <a:ext cx="614181" cy="1737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59FF8D8-6545-BAF8-97B0-417BDB70240B}"/>
              </a:ext>
            </a:extLst>
          </p:cNvPr>
          <p:cNvSpPr txBox="1"/>
          <p:nvPr/>
        </p:nvSpPr>
        <p:spPr>
          <a:xfrm>
            <a:off x="274607" y="35300"/>
            <a:ext cx="2628899" cy="954107"/>
          </a:xfrm>
          <a:prstGeom prst="rect">
            <a:avLst/>
          </a:prstGeom>
          <a:noFill/>
        </p:spPr>
        <p:txBody>
          <a:bodyPr wrap="square" rtlCol="0">
            <a:spAutoFit/>
          </a:bodyPr>
          <a:lstStyle/>
          <a:p>
            <a:r>
              <a:rPr lang="en-US" sz="1400" b="1" dirty="0">
                <a:solidFill>
                  <a:schemeClr val="accent1">
                    <a:lumMod val="60000"/>
                    <a:lumOff val="40000"/>
                  </a:schemeClr>
                </a:solidFill>
                <a:effectLst>
                  <a:outerShdw blurRad="38100" dist="38100" dir="2700000" algn="tl">
                    <a:srgbClr val="000000">
                      <a:alpha val="43137"/>
                    </a:srgbClr>
                  </a:outerShdw>
                </a:effectLst>
              </a:rPr>
              <a:t>Services: </a:t>
            </a:r>
            <a:r>
              <a:rPr lang="en-US" sz="1400" dirty="0">
                <a:solidFill>
                  <a:schemeClr val="accent1">
                    <a:lumMod val="60000"/>
                    <a:lumOff val="40000"/>
                  </a:schemeClr>
                </a:solidFill>
                <a:effectLst>
                  <a:outerShdw blurRad="38100" dist="38100" dir="2700000" algn="tl">
                    <a:srgbClr val="000000">
                      <a:alpha val="43137"/>
                    </a:srgbClr>
                  </a:outerShdw>
                </a:effectLst>
              </a:rPr>
              <a:t>summarizing all details, explaining our services and purposes.</a:t>
            </a:r>
            <a:endParaRPr lang="en-US" sz="1400" b="1" dirty="0">
              <a:solidFill>
                <a:schemeClr val="accent1">
                  <a:lumMod val="60000"/>
                  <a:lumOff val="40000"/>
                </a:schemeClr>
              </a:solidFill>
              <a:effectLst>
                <a:outerShdw blurRad="38100" dist="38100" dir="2700000" algn="tl">
                  <a:srgbClr val="000000">
                    <a:alpha val="43137"/>
                  </a:srgbClr>
                </a:outerShdw>
              </a:effectLst>
            </a:endParaRP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Tree>
    <p:extLst>
      <p:ext uri="{BB962C8B-B14F-4D97-AF65-F5344CB8AC3E}">
        <p14:creationId xmlns:p14="http://schemas.microsoft.com/office/powerpoint/2010/main" val="707166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pic>
        <p:nvPicPr>
          <p:cNvPr id="18" name="Picture 17" descr="A picture containing text, screenshot, parallel, black and white&#10;&#10;Description automatically generated">
            <a:extLst>
              <a:ext uri="{FF2B5EF4-FFF2-40B4-BE49-F238E27FC236}">
                <a16:creationId xmlns:a16="http://schemas.microsoft.com/office/drawing/2014/main" id="{6686DC21-7B55-AFBB-1212-BE25B9E704F2}"/>
              </a:ext>
            </a:extLst>
          </p:cNvPr>
          <p:cNvPicPr>
            <a:picLocks noChangeAspect="1"/>
          </p:cNvPicPr>
          <p:nvPr/>
        </p:nvPicPr>
        <p:blipFill>
          <a:blip r:embed="rId2"/>
          <a:stretch>
            <a:fillRect/>
          </a:stretch>
        </p:blipFill>
        <p:spPr>
          <a:xfrm>
            <a:off x="3274755" y="-7255578"/>
            <a:ext cx="4655513" cy="12743539"/>
          </a:xfrm>
          <a:prstGeom prst="rect">
            <a:avLst/>
          </a:prstGeom>
        </p:spPr>
      </p:pic>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27</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795000" y="237174"/>
            <a:ext cx="1108765"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SERVICES</a:t>
            </a: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508588" y="-1427001"/>
            <a:ext cx="616674" cy="520946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225941" y="854564"/>
            <a:ext cx="1375698" cy="646331"/>
          </a:xfrm>
          <a:prstGeom prst="rect">
            <a:avLst/>
          </a:prstGeom>
          <a:noFill/>
        </p:spPr>
        <p:txBody>
          <a:bodyPr wrap="none" rtlCol="0">
            <a:spAutoFit/>
          </a:bodyPr>
          <a:lstStyle/>
          <a:p>
            <a:pPr algn="r"/>
            <a:r>
              <a:rPr lang="en-US" dirty="0">
                <a:solidFill>
                  <a:schemeClr val="accent1">
                    <a:lumMod val="60000"/>
                    <a:lumOff val="40000"/>
                  </a:schemeClr>
                </a:solidFill>
                <a:effectLst>
                  <a:outerShdw blurRad="38100" dist="38100" dir="2700000" algn="tl">
                    <a:srgbClr val="000000">
                      <a:alpha val="43137"/>
                    </a:srgbClr>
                  </a:outerShdw>
                </a:effectLst>
              </a:rPr>
              <a:t>Main</a:t>
            </a:r>
          </a:p>
          <a:p>
            <a:pPr algn="r"/>
            <a:r>
              <a:rPr lang="en-US" i="1" dirty="0">
                <a:solidFill>
                  <a:schemeClr val="accent1">
                    <a:lumMod val="60000"/>
                    <a:lumOff val="40000"/>
                  </a:schemeClr>
                </a:solidFill>
                <a:effectLst>
                  <a:outerShdw blurRad="38100" dist="38100" dir="2700000" algn="tl">
                    <a:srgbClr val="000000">
                      <a:alpha val="43137"/>
                    </a:srgbClr>
                  </a:outerShdw>
                </a:effectLst>
              </a:rPr>
              <a:t>(continuation)</a:t>
            </a:r>
          </a:p>
        </p:txBody>
      </p:sp>
      <p:sp>
        <p:nvSpPr>
          <p:cNvPr id="10" name="Right Brace 9">
            <a:extLst>
              <a:ext uri="{FF2B5EF4-FFF2-40B4-BE49-F238E27FC236}">
                <a16:creationId xmlns:a16="http://schemas.microsoft.com/office/drawing/2014/main" id="{FEA8B4D0-7E22-31C4-716C-DF2041142B52}"/>
              </a:ext>
            </a:extLst>
          </p:cNvPr>
          <p:cNvSpPr/>
          <p:nvPr/>
        </p:nvSpPr>
        <p:spPr>
          <a:xfrm>
            <a:off x="8115591" y="4536828"/>
            <a:ext cx="394271" cy="840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77C90FA-DAA7-7D51-B021-BD326359EB13}"/>
              </a:ext>
            </a:extLst>
          </p:cNvPr>
          <p:cNvSpPr txBox="1"/>
          <p:nvPr/>
        </p:nvSpPr>
        <p:spPr>
          <a:xfrm>
            <a:off x="8506849" y="4758959"/>
            <a:ext cx="82240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Footer</a:t>
            </a:r>
          </a:p>
        </p:txBody>
      </p:sp>
      <p:sp>
        <p:nvSpPr>
          <p:cNvPr id="13" name="TextBox 12">
            <a:extLst>
              <a:ext uri="{FF2B5EF4-FFF2-40B4-BE49-F238E27FC236}">
                <a16:creationId xmlns:a16="http://schemas.microsoft.com/office/drawing/2014/main" id="{04155EB0-A322-62E4-E8F0-557B9A8F1601}"/>
              </a:ext>
            </a:extLst>
          </p:cNvPr>
          <p:cNvSpPr txBox="1"/>
          <p:nvPr/>
        </p:nvSpPr>
        <p:spPr>
          <a:xfrm>
            <a:off x="7989406" y="3906154"/>
            <a:ext cx="2628899" cy="738664"/>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t>
            </a:r>
            <a:r>
              <a:rPr lang="en-US" sz="1400" b="1" dirty="0">
                <a:solidFill>
                  <a:schemeClr val="accent1">
                    <a:lumMod val="60000"/>
                    <a:lumOff val="40000"/>
                  </a:schemeClr>
                </a:solidFill>
                <a:effectLst>
                  <a:outerShdw blurRad="38100" dist="38100" dir="2700000" algn="tl">
                    <a:srgbClr val="000000">
                      <a:alpha val="43137"/>
                    </a:srgbClr>
                  </a:outerShdw>
                </a:effectLst>
              </a:rPr>
              <a:t>CONTACT US</a:t>
            </a:r>
            <a:r>
              <a:rPr lang="en-US" sz="1400" dirty="0">
                <a:solidFill>
                  <a:schemeClr val="accent1">
                    <a:lumMod val="60000"/>
                    <a:lumOff val="40000"/>
                  </a:schemeClr>
                </a:solidFill>
                <a:effectLst>
                  <a:outerShdw blurRad="38100" dist="38100" dir="2700000" algn="tl">
                    <a:srgbClr val="000000">
                      <a:alpha val="43137"/>
                    </a:srgbClr>
                  </a:outerShdw>
                </a:effectLst>
              </a:rPr>
              <a:t>’ banner will lead to the ‘CONTACT US’ page.</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3164163" y="-401052"/>
            <a:ext cx="4848245" cy="4260811"/>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0424F99-0CFF-9A7B-C136-72D1AC4E258D}"/>
              </a:ext>
            </a:extLst>
          </p:cNvPr>
          <p:cNvCxnSpPr>
            <a:cxnSpLocks/>
          </p:cNvCxnSpPr>
          <p:nvPr/>
        </p:nvCxnSpPr>
        <p:spPr>
          <a:xfrm>
            <a:off x="6096000" y="1177729"/>
            <a:ext cx="228974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
        <p:nvSpPr>
          <p:cNvPr id="11" name="Rectangle 10">
            <a:extLst>
              <a:ext uri="{FF2B5EF4-FFF2-40B4-BE49-F238E27FC236}">
                <a16:creationId xmlns:a16="http://schemas.microsoft.com/office/drawing/2014/main" id="{65D4C469-F7CC-6C2A-BEFD-8F2F1B24449E}"/>
              </a:ext>
            </a:extLst>
          </p:cNvPr>
          <p:cNvSpPr/>
          <p:nvPr/>
        </p:nvSpPr>
        <p:spPr>
          <a:xfrm>
            <a:off x="3164163" y="3876967"/>
            <a:ext cx="4848245" cy="643388"/>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61AEF9C-5C0C-CC93-050F-43FE9DFB985A}"/>
              </a:ext>
            </a:extLst>
          </p:cNvPr>
          <p:cNvSpPr/>
          <p:nvPr/>
        </p:nvSpPr>
        <p:spPr>
          <a:xfrm>
            <a:off x="3164163" y="4520354"/>
            <a:ext cx="4848245" cy="856863"/>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BCEBAC66-4F1C-2AFB-F4AB-F07B718D7596}"/>
              </a:ext>
            </a:extLst>
          </p:cNvPr>
          <p:cNvSpPr txBox="1"/>
          <p:nvPr/>
        </p:nvSpPr>
        <p:spPr>
          <a:xfrm>
            <a:off x="8312726" y="912083"/>
            <a:ext cx="2628899" cy="738664"/>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All “INQUIRE” buttons would lead to the “CONTACT US” page.</a:t>
            </a:r>
          </a:p>
        </p:txBody>
      </p:sp>
    </p:spTree>
    <p:extLst>
      <p:ext uri="{BB962C8B-B14F-4D97-AF65-F5344CB8AC3E}">
        <p14:creationId xmlns:p14="http://schemas.microsoft.com/office/powerpoint/2010/main" val="2771705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pic>
        <p:nvPicPr>
          <p:cNvPr id="20" name="Picture 19" descr="A picture containing text, screenshot, line, parallel&#10;&#10;Description automatically generated">
            <a:extLst>
              <a:ext uri="{FF2B5EF4-FFF2-40B4-BE49-F238E27FC236}">
                <a16:creationId xmlns:a16="http://schemas.microsoft.com/office/drawing/2014/main" id="{2A80004B-991C-75BF-0C63-D22D6AD2EBDA}"/>
              </a:ext>
            </a:extLst>
          </p:cNvPr>
          <p:cNvPicPr>
            <a:picLocks noChangeAspect="1"/>
          </p:cNvPicPr>
          <p:nvPr/>
        </p:nvPicPr>
        <p:blipFill>
          <a:blip r:embed="rId2"/>
          <a:stretch>
            <a:fillRect/>
          </a:stretch>
        </p:blipFill>
        <p:spPr>
          <a:xfrm>
            <a:off x="2802434" y="-11516"/>
            <a:ext cx="5134988" cy="6869516"/>
          </a:xfrm>
          <a:prstGeom prst="rect">
            <a:avLst/>
          </a:prstGeom>
        </p:spPr>
      </p:pic>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28</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795000" y="237174"/>
            <a:ext cx="89639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BLOGS</a:t>
            </a:r>
          </a:p>
        </p:txBody>
      </p:sp>
      <p:sp>
        <p:nvSpPr>
          <p:cNvPr id="3" name="Right Brace 2">
            <a:extLst>
              <a:ext uri="{FF2B5EF4-FFF2-40B4-BE49-F238E27FC236}">
                <a16:creationId xmlns:a16="http://schemas.microsoft.com/office/drawing/2014/main" id="{E4C050DE-C021-8C99-BA62-FD806DB98B10}"/>
              </a:ext>
            </a:extLst>
          </p:cNvPr>
          <p:cNvSpPr/>
          <p:nvPr/>
        </p:nvSpPr>
        <p:spPr>
          <a:xfrm>
            <a:off x="7935188" y="261430"/>
            <a:ext cx="221673" cy="36021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FF24320-7271-055B-6EFE-04A6E7175421}"/>
              </a:ext>
            </a:extLst>
          </p:cNvPr>
          <p:cNvSpPr txBox="1"/>
          <p:nvPr/>
        </p:nvSpPr>
        <p:spPr>
          <a:xfrm>
            <a:off x="8114726" y="170995"/>
            <a:ext cx="2114810" cy="2092881"/>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Header</a:t>
            </a:r>
            <a:r>
              <a:rPr lang="en-US" sz="1400" dirty="0">
                <a:solidFill>
                  <a:schemeClr val="accent1">
                    <a:lumMod val="60000"/>
                    <a:lumOff val="40000"/>
                  </a:schemeClr>
                </a:solidFill>
                <a:effectLst>
                  <a:outerShdw blurRad="38100" dist="38100" dir="2700000" algn="tl">
                    <a:srgbClr val="000000">
                      <a:alpha val="43137"/>
                    </a:srgbClr>
                  </a:outerShdw>
                </a:effectLst>
              </a:rPr>
              <a:t> (Navigation Bar)</a:t>
            </a:r>
          </a:p>
          <a:p>
            <a:r>
              <a:rPr lang="en-US" sz="1400" dirty="0">
                <a:solidFill>
                  <a:schemeClr val="accent1">
                    <a:lumMod val="60000"/>
                    <a:lumOff val="40000"/>
                  </a:schemeClr>
                </a:solidFill>
                <a:effectLst>
                  <a:outerShdw blurRad="38100" dist="38100" dir="2700000" algn="tl">
                    <a:srgbClr val="000000">
                      <a:alpha val="43137"/>
                    </a:srgbClr>
                  </a:outerShdw>
                </a:effectLst>
              </a:rPr>
              <a:t>- Official Logo</a:t>
            </a:r>
          </a:p>
          <a:p>
            <a:r>
              <a:rPr lang="en-US" sz="1400" dirty="0">
                <a:solidFill>
                  <a:schemeClr val="accent1">
                    <a:lumMod val="60000"/>
                    <a:lumOff val="40000"/>
                  </a:schemeClr>
                </a:solidFill>
                <a:effectLst>
                  <a:outerShdw blurRad="38100" dist="38100" dir="2700000" algn="tl">
                    <a:srgbClr val="000000">
                      <a:alpha val="43137"/>
                    </a:srgbClr>
                  </a:outerShdw>
                </a:effectLst>
              </a:rPr>
              <a:t>- Menu:</a:t>
            </a:r>
          </a:p>
          <a:p>
            <a:r>
              <a:rPr lang="en-US" sz="1400" dirty="0">
                <a:solidFill>
                  <a:schemeClr val="accent1">
                    <a:lumMod val="60000"/>
                    <a:lumOff val="40000"/>
                  </a:schemeClr>
                </a:solidFill>
                <a:effectLst>
                  <a:outerShdw blurRad="38100" dist="38100" dir="2700000" algn="tl">
                    <a:srgbClr val="000000">
                      <a:alpha val="43137"/>
                    </a:srgbClr>
                  </a:outerShdw>
                </a:effectLst>
              </a:rPr>
              <a:t>     - Home</a:t>
            </a:r>
          </a:p>
          <a:p>
            <a:r>
              <a:rPr lang="en-US" sz="1400" dirty="0">
                <a:solidFill>
                  <a:schemeClr val="accent1">
                    <a:lumMod val="60000"/>
                    <a:lumOff val="40000"/>
                  </a:schemeClr>
                </a:solidFill>
                <a:effectLst>
                  <a:outerShdw blurRad="38100" dist="38100" dir="2700000" algn="tl">
                    <a:srgbClr val="000000">
                      <a:alpha val="43137"/>
                    </a:srgbClr>
                  </a:outerShdw>
                </a:effectLst>
              </a:rPr>
              <a:t>     - About Us</a:t>
            </a:r>
          </a:p>
          <a:p>
            <a:r>
              <a:rPr lang="en-US" sz="1400" dirty="0">
                <a:solidFill>
                  <a:schemeClr val="accent1">
                    <a:lumMod val="60000"/>
                    <a:lumOff val="40000"/>
                  </a:schemeClr>
                </a:solidFill>
                <a:effectLst>
                  <a:outerShdw blurRad="38100" dist="38100" dir="2700000" algn="tl">
                    <a:srgbClr val="000000">
                      <a:alpha val="43137"/>
                    </a:srgbClr>
                  </a:outerShdw>
                </a:effectLst>
              </a:rPr>
              <a:t>     - Services</a:t>
            </a:r>
          </a:p>
          <a:p>
            <a:r>
              <a:rPr lang="en-US" sz="1400" dirty="0">
                <a:solidFill>
                  <a:schemeClr val="accent1">
                    <a:lumMod val="60000"/>
                    <a:lumOff val="40000"/>
                  </a:schemeClr>
                </a:solidFill>
                <a:effectLst>
                  <a:outerShdw blurRad="38100" dist="38100" dir="2700000" algn="tl">
                    <a:srgbClr val="000000">
                      <a:alpha val="43137"/>
                    </a:srgbClr>
                  </a:outerShdw>
                </a:effectLst>
              </a:rPr>
              <a:t>     - Blogs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p>
          <a:p>
            <a:r>
              <a:rPr lang="en-US" sz="1400" i="1" dirty="0">
                <a:solidFill>
                  <a:schemeClr val="accent1">
                    <a:lumMod val="60000"/>
                    <a:lumOff val="40000"/>
                  </a:schemeClr>
                </a:solidFill>
                <a:effectLst>
                  <a:outerShdw blurRad="38100" dist="38100" dir="2700000" algn="tl">
                    <a:srgbClr val="000000">
                      <a:alpha val="43137"/>
                    </a:srgbClr>
                  </a:outerShdw>
                </a:effectLst>
              </a:rPr>
              <a:t>     </a:t>
            </a:r>
            <a:r>
              <a:rPr lang="en-US" sz="1400" dirty="0">
                <a:solidFill>
                  <a:schemeClr val="accent1">
                    <a:lumMod val="60000"/>
                    <a:lumOff val="40000"/>
                  </a:schemeClr>
                </a:solidFill>
                <a:effectLst>
                  <a:outerShdw blurRad="38100" dist="38100" dir="2700000" algn="tl">
                    <a:srgbClr val="000000">
                      <a:alpha val="43137"/>
                    </a:srgbClr>
                  </a:outerShdw>
                </a:effectLst>
              </a:rPr>
              <a:t>- Contact Us</a:t>
            </a:r>
          </a:p>
          <a:p>
            <a:r>
              <a:rPr lang="en-US" sz="1400" dirty="0">
                <a:solidFill>
                  <a:schemeClr val="accent1">
                    <a:lumMod val="60000"/>
                    <a:lumOff val="40000"/>
                  </a:schemeClr>
                </a:solidFill>
                <a:effectLst>
                  <a:outerShdw blurRad="38100" dist="38100" dir="2700000" algn="tl">
                    <a:srgbClr val="000000">
                      <a:alpha val="43137"/>
                    </a:srgbClr>
                  </a:outerShdw>
                </a:effectLst>
              </a:rPr>
              <a:t>- Search bar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084411" y="675931"/>
            <a:ext cx="616674" cy="427820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455712" y="2630368"/>
            <a:ext cx="628698"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Main</a:t>
            </a:r>
          </a:p>
        </p:txBody>
      </p:sp>
      <p:sp>
        <p:nvSpPr>
          <p:cNvPr id="10" name="Right Brace 9">
            <a:extLst>
              <a:ext uri="{FF2B5EF4-FFF2-40B4-BE49-F238E27FC236}">
                <a16:creationId xmlns:a16="http://schemas.microsoft.com/office/drawing/2014/main" id="{FEA8B4D0-7E22-31C4-716C-DF2041142B52}"/>
              </a:ext>
            </a:extLst>
          </p:cNvPr>
          <p:cNvSpPr/>
          <p:nvPr/>
        </p:nvSpPr>
        <p:spPr>
          <a:xfrm>
            <a:off x="8140120" y="5830325"/>
            <a:ext cx="394271" cy="840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77C90FA-DAA7-7D51-B021-BD326359EB13}"/>
              </a:ext>
            </a:extLst>
          </p:cNvPr>
          <p:cNvSpPr txBox="1"/>
          <p:nvPr/>
        </p:nvSpPr>
        <p:spPr>
          <a:xfrm>
            <a:off x="8534391" y="6073893"/>
            <a:ext cx="82240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Footer</a:t>
            </a:r>
          </a:p>
        </p:txBody>
      </p:sp>
      <p:sp>
        <p:nvSpPr>
          <p:cNvPr id="13" name="TextBox 12">
            <a:extLst>
              <a:ext uri="{FF2B5EF4-FFF2-40B4-BE49-F238E27FC236}">
                <a16:creationId xmlns:a16="http://schemas.microsoft.com/office/drawing/2014/main" id="{04155EB0-A322-62E4-E8F0-557B9A8F1601}"/>
              </a:ext>
            </a:extLst>
          </p:cNvPr>
          <p:cNvSpPr txBox="1"/>
          <p:nvPr/>
        </p:nvSpPr>
        <p:spPr>
          <a:xfrm>
            <a:off x="8093997" y="4987513"/>
            <a:ext cx="2628899" cy="738664"/>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a:t>
            </a:r>
            <a:r>
              <a:rPr lang="en-US" sz="1400" b="1" dirty="0">
                <a:solidFill>
                  <a:schemeClr val="accent1">
                    <a:lumMod val="60000"/>
                    <a:lumOff val="40000"/>
                  </a:schemeClr>
                </a:solidFill>
                <a:effectLst>
                  <a:outerShdw blurRad="38100" dist="38100" dir="2700000" algn="tl">
                    <a:srgbClr val="000000">
                      <a:alpha val="43137"/>
                    </a:srgbClr>
                  </a:outerShdw>
                </a:effectLst>
              </a:rPr>
              <a:t>CONTACT US</a:t>
            </a:r>
            <a:r>
              <a:rPr lang="en-US" sz="1400" dirty="0">
                <a:solidFill>
                  <a:schemeClr val="accent1">
                    <a:lumMod val="60000"/>
                    <a:lumOff val="40000"/>
                  </a:schemeClr>
                </a:solidFill>
                <a:effectLst>
                  <a:outerShdw blurRad="38100" dist="38100" dir="2700000" algn="tl">
                    <a:srgbClr val="000000">
                      <a:alpha val="43137"/>
                    </a:srgbClr>
                  </a:outerShdw>
                </a:effectLst>
              </a:rPr>
              <a:t>’ banner will lead to the ‘CONTACT US’ page.</a:t>
            </a:r>
          </a:p>
          <a:p>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2701085" y="732949"/>
            <a:ext cx="5413641" cy="4218396"/>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3BF14B2-DAF2-ACAD-773E-0686716EFB42}"/>
              </a:ext>
            </a:extLst>
          </p:cNvPr>
          <p:cNvSpPr txBox="1"/>
          <p:nvPr/>
        </p:nvSpPr>
        <p:spPr>
          <a:xfrm>
            <a:off x="8423839" y="2844606"/>
            <a:ext cx="2281371" cy="646331"/>
          </a:xfrm>
          <a:prstGeom prst="rect">
            <a:avLst/>
          </a:prstGeom>
          <a:noFill/>
        </p:spPr>
        <p:txBody>
          <a:bodyPr wrap="square">
            <a:spAutoFit/>
          </a:bodyPr>
          <a:lstStyle/>
          <a:p>
            <a:r>
              <a:rPr lang="en-US" sz="1200" b="1" dirty="0">
                <a:solidFill>
                  <a:schemeClr val="accent1">
                    <a:lumMod val="60000"/>
                    <a:lumOff val="40000"/>
                  </a:schemeClr>
                </a:solidFill>
                <a:effectLst>
                  <a:outerShdw blurRad="38100" dist="38100" dir="2700000" algn="tl">
                    <a:srgbClr val="000000">
                      <a:alpha val="43137"/>
                    </a:srgbClr>
                  </a:outerShdw>
                </a:effectLst>
              </a:rPr>
              <a:t>BLOGS is </a:t>
            </a:r>
            <a:r>
              <a:rPr lang="en-US" sz="1200" b="1" u="sng" dirty="0">
                <a:solidFill>
                  <a:schemeClr val="accent1">
                    <a:lumMod val="60000"/>
                    <a:lumOff val="40000"/>
                  </a:schemeClr>
                </a:solidFill>
                <a:effectLst>
                  <a:outerShdw blurRad="38100" dist="38100" dir="2700000" algn="tl">
                    <a:srgbClr val="000000">
                      <a:alpha val="43137"/>
                    </a:srgbClr>
                  </a:outerShdw>
                </a:effectLst>
              </a:rPr>
              <a:t>optional </a:t>
            </a:r>
            <a:r>
              <a:rPr lang="en-US" sz="1200" b="1" dirty="0">
                <a:solidFill>
                  <a:schemeClr val="accent1">
                    <a:lumMod val="60000"/>
                    <a:lumOff val="40000"/>
                  </a:schemeClr>
                </a:solidFill>
                <a:effectLst>
                  <a:outerShdw blurRad="38100" dist="38100" dir="2700000" algn="tl">
                    <a:srgbClr val="000000">
                      <a:alpha val="43137"/>
                    </a:srgbClr>
                  </a:outerShdw>
                </a:effectLst>
              </a:rPr>
              <a:t>as it requires PHP, meaning possible updates. </a:t>
            </a:r>
            <a:endParaRPr lang="en-US" sz="1200" dirty="0">
              <a:solidFill>
                <a:schemeClr val="accent1">
                  <a:lumMod val="60000"/>
                  <a:lumOff val="40000"/>
                </a:schemeClr>
              </a:solidFill>
              <a:effectLst>
                <a:outerShdw blurRad="38100" dist="38100" dir="2700000" algn="tl">
                  <a:srgbClr val="000000">
                    <a:alpha val="43137"/>
                  </a:srgbClr>
                </a:outerShdw>
              </a:effectLst>
            </a:endParaRPr>
          </a:p>
        </p:txBody>
      </p:sp>
      <p:cxnSp>
        <p:nvCxnSpPr>
          <p:cNvPr id="40" name="Straight Connector 39">
            <a:extLst>
              <a:ext uri="{FF2B5EF4-FFF2-40B4-BE49-F238E27FC236}">
                <a16:creationId xmlns:a16="http://schemas.microsoft.com/office/drawing/2014/main" id="{75DF7E70-AEEB-357B-444D-F46A5011520C}"/>
              </a:ext>
            </a:extLst>
          </p:cNvPr>
          <p:cNvCxnSpPr>
            <a:cxnSpLocks/>
          </p:cNvCxnSpPr>
          <p:nvPr/>
        </p:nvCxnSpPr>
        <p:spPr>
          <a:xfrm>
            <a:off x="8140120" y="3148046"/>
            <a:ext cx="28846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
        <p:nvSpPr>
          <p:cNvPr id="11" name="Rectangle 10">
            <a:extLst>
              <a:ext uri="{FF2B5EF4-FFF2-40B4-BE49-F238E27FC236}">
                <a16:creationId xmlns:a16="http://schemas.microsoft.com/office/drawing/2014/main" id="{65D4C469-F7CC-6C2A-BEFD-8F2F1B24449E}"/>
              </a:ext>
            </a:extLst>
          </p:cNvPr>
          <p:cNvSpPr/>
          <p:nvPr/>
        </p:nvSpPr>
        <p:spPr>
          <a:xfrm>
            <a:off x="2688955" y="4925290"/>
            <a:ext cx="5425772" cy="73866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61AEF9C-5C0C-CC93-050F-43FE9DFB985A}"/>
              </a:ext>
            </a:extLst>
          </p:cNvPr>
          <p:cNvSpPr/>
          <p:nvPr/>
        </p:nvSpPr>
        <p:spPr>
          <a:xfrm>
            <a:off x="2701085" y="5702793"/>
            <a:ext cx="5337686" cy="102229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1339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A80004B-991C-75BF-0C63-D22D6AD2EBDA}"/>
              </a:ext>
            </a:extLst>
          </p:cNvPr>
          <p:cNvPicPr>
            <a:picLocks noChangeAspect="1"/>
          </p:cNvPicPr>
          <p:nvPr/>
        </p:nvPicPr>
        <p:blipFill>
          <a:blip r:embed="rId2"/>
          <a:srcRect/>
          <a:stretch/>
        </p:blipFill>
        <p:spPr>
          <a:xfrm>
            <a:off x="2825388" y="-11516"/>
            <a:ext cx="5089079" cy="6869516"/>
          </a:xfrm>
          <a:prstGeom prst="rect">
            <a:avLst/>
          </a:prstGeom>
        </p:spPr>
      </p:pic>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29</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5400000">
            <a:off x="8843880" y="2647144"/>
            <a:ext cx="4865756"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DESKTOP VIEW</a:t>
            </a:r>
          </a:p>
        </p:txBody>
      </p:sp>
      <p:sp>
        <p:nvSpPr>
          <p:cNvPr id="2" name="TextBox 1">
            <a:extLst>
              <a:ext uri="{FF2B5EF4-FFF2-40B4-BE49-F238E27FC236}">
                <a16:creationId xmlns:a16="http://schemas.microsoft.com/office/drawing/2014/main" id="{B4F3FED8-3309-4CDC-1CA1-57C9832B0850}"/>
              </a:ext>
            </a:extLst>
          </p:cNvPr>
          <p:cNvSpPr txBox="1"/>
          <p:nvPr/>
        </p:nvSpPr>
        <p:spPr>
          <a:xfrm>
            <a:off x="10795000" y="237174"/>
            <a:ext cx="896399" cy="369332"/>
          </a:xfrm>
          <a:prstGeom prst="rect">
            <a:avLst/>
          </a:prstGeom>
          <a:noFill/>
        </p:spPr>
        <p:txBody>
          <a:bodyPr wrap="none" rtlCol="0">
            <a:spAutoFit/>
          </a:bodyPr>
          <a:lstStyle/>
          <a:p>
            <a:r>
              <a:rPr lang="en-US" dirty="0">
                <a:effectLst>
                  <a:outerShdw blurRad="38100" dist="38100" dir="2700000" algn="tl">
                    <a:srgbClr val="000000">
                      <a:alpha val="43137"/>
                    </a:srgbClr>
                  </a:outerShdw>
                </a:effectLst>
              </a:rPr>
              <a:t>BLOGS</a:t>
            </a:r>
          </a:p>
        </p:txBody>
      </p:sp>
      <p:sp>
        <p:nvSpPr>
          <p:cNvPr id="3" name="Right Brace 2">
            <a:extLst>
              <a:ext uri="{FF2B5EF4-FFF2-40B4-BE49-F238E27FC236}">
                <a16:creationId xmlns:a16="http://schemas.microsoft.com/office/drawing/2014/main" id="{E4C050DE-C021-8C99-BA62-FD806DB98B10}"/>
              </a:ext>
            </a:extLst>
          </p:cNvPr>
          <p:cNvSpPr/>
          <p:nvPr/>
        </p:nvSpPr>
        <p:spPr>
          <a:xfrm>
            <a:off x="7935188" y="261430"/>
            <a:ext cx="221673" cy="36021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DFF24320-7271-055B-6EFE-04A6E7175421}"/>
              </a:ext>
            </a:extLst>
          </p:cNvPr>
          <p:cNvSpPr txBox="1"/>
          <p:nvPr/>
        </p:nvSpPr>
        <p:spPr>
          <a:xfrm>
            <a:off x="8114726" y="170995"/>
            <a:ext cx="2114810" cy="2092881"/>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Header</a:t>
            </a:r>
            <a:r>
              <a:rPr lang="en-US" sz="1400" dirty="0">
                <a:solidFill>
                  <a:schemeClr val="accent1">
                    <a:lumMod val="60000"/>
                    <a:lumOff val="40000"/>
                  </a:schemeClr>
                </a:solidFill>
                <a:effectLst>
                  <a:outerShdw blurRad="38100" dist="38100" dir="2700000" algn="tl">
                    <a:srgbClr val="000000">
                      <a:alpha val="43137"/>
                    </a:srgbClr>
                  </a:outerShdw>
                </a:effectLst>
              </a:rPr>
              <a:t> (Navigation Bar)</a:t>
            </a:r>
          </a:p>
          <a:p>
            <a:r>
              <a:rPr lang="en-US" sz="1400" dirty="0">
                <a:solidFill>
                  <a:schemeClr val="accent1">
                    <a:lumMod val="60000"/>
                    <a:lumOff val="40000"/>
                  </a:schemeClr>
                </a:solidFill>
                <a:effectLst>
                  <a:outerShdw blurRad="38100" dist="38100" dir="2700000" algn="tl">
                    <a:srgbClr val="000000">
                      <a:alpha val="43137"/>
                    </a:srgbClr>
                  </a:outerShdw>
                </a:effectLst>
              </a:rPr>
              <a:t>- Official Logo</a:t>
            </a:r>
          </a:p>
          <a:p>
            <a:r>
              <a:rPr lang="en-US" sz="1400" dirty="0">
                <a:solidFill>
                  <a:schemeClr val="accent1">
                    <a:lumMod val="60000"/>
                    <a:lumOff val="40000"/>
                  </a:schemeClr>
                </a:solidFill>
                <a:effectLst>
                  <a:outerShdw blurRad="38100" dist="38100" dir="2700000" algn="tl">
                    <a:srgbClr val="000000">
                      <a:alpha val="43137"/>
                    </a:srgbClr>
                  </a:outerShdw>
                </a:effectLst>
              </a:rPr>
              <a:t>- Menu:</a:t>
            </a:r>
          </a:p>
          <a:p>
            <a:r>
              <a:rPr lang="en-US" sz="1400" dirty="0">
                <a:solidFill>
                  <a:schemeClr val="accent1">
                    <a:lumMod val="60000"/>
                    <a:lumOff val="40000"/>
                  </a:schemeClr>
                </a:solidFill>
                <a:effectLst>
                  <a:outerShdw blurRad="38100" dist="38100" dir="2700000" algn="tl">
                    <a:srgbClr val="000000">
                      <a:alpha val="43137"/>
                    </a:srgbClr>
                  </a:outerShdw>
                </a:effectLst>
              </a:rPr>
              <a:t>     - Home</a:t>
            </a:r>
          </a:p>
          <a:p>
            <a:r>
              <a:rPr lang="en-US" sz="1400" dirty="0">
                <a:solidFill>
                  <a:schemeClr val="accent1">
                    <a:lumMod val="60000"/>
                    <a:lumOff val="40000"/>
                  </a:schemeClr>
                </a:solidFill>
                <a:effectLst>
                  <a:outerShdw blurRad="38100" dist="38100" dir="2700000" algn="tl">
                    <a:srgbClr val="000000">
                      <a:alpha val="43137"/>
                    </a:srgbClr>
                  </a:outerShdw>
                </a:effectLst>
              </a:rPr>
              <a:t>     - About Us</a:t>
            </a:r>
          </a:p>
          <a:p>
            <a:r>
              <a:rPr lang="en-US" sz="1400" dirty="0">
                <a:solidFill>
                  <a:schemeClr val="accent1">
                    <a:lumMod val="60000"/>
                    <a:lumOff val="40000"/>
                  </a:schemeClr>
                </a:solidFill>
                <a:effectLst>
                  <a:outerShdw blurRad="38100" dist="38100" dir="2700000" algn="tl">
                    <a:srgbClr val="000000">
                      <a:alpha val="43137"/>
                    </a:srgbClr>
                  </a:outerShdw>
                </a:effectLst>
              </a:rPr>
              <a:t>     - Services</a:t>
            </a:r>
          </a:p>
          <a:p>
            <a:r>
              <a:rPr lang="en-US" sz="1400" dirty="0">
                <a:solidFill>
                  <a:schemeClr val="accent1">
                    <a:lumMod val="60000"/>
                    <a:lumOff val="40000"/>
                  </a:schemeClr>
                </a:solidFill>
                <a:effectLst>
                  <a:outerShdw blurRad="38100" dist="38100" dir="2700000" algn="tl">
                    <a:srgbClr val="000000">
                      <a:alpha val="43137"/>
                    </a:srgbClr>
                  </a:outerShdw>
                </a:effectLst>
              </a:rPr>
              <a:t>     - Blogs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p>
          <a:p>
            <a:r>
              <a:rPr lang="en-US" sz="1400" i="1" dirty="0">
                <a:solidFill>
                  <a:schemeClr val="accent1">
                    <a:lumMod val="60000"/>
                    <a:lumOff val="40000"/>
                  </a:schemeClr>
                </a:solidFill>
                <a:effectLst>
                  <a:outerShdw blurRad="38100" dist="38100" dir="2700000" algn="tl">
                    <a:srgbClr val="000000">
                      <a:alpha val="43137"/>
                    </a:srgbClr>
                  </a:outerShdw>
                </a:effectLst>
              </a:rPr>
              <a:t>     </a:t>
            </a:r>
            <a:r>
              <a:rPr lang="en-US" sz="1400" dirty="0">
                <a:solidFill>
                  <a:schemeClr val="accent1">
                    <a:lumMod val="60000"/>
                    <a:lumOff val="40000"/>
                  </a:schemeClr>
                </a:solidFill>
                <a:effectLst>
                  <a:outerShdw blurRad="38100" dist="38100" dir="2700000" algn="tl">
                    <a:srgbClr val="000000">
                      <a:alpha val="43137"/>
                    </a:srgbClr>
                  </a:outerShdw>
                </a:effectLst>
              </a:rPr>
              <a:t>- Contact Us</a:t>
            </a:r>
          </a:p>
          <a:p>
            <a:r>
              <a:rPr lang="en-US" sz="1400" dirty="0">
                <a:solidFill>
                  <a:schemeClr val="accent1">
                    <a:lumMod val="60000"/>
                    <a:lumOff val="40000"/>
                  </a:schemeClr>
                </a:solidFill>
                <a:effectLst>
                  <a:outerShdw blurRad="38100" dist="38100" dir="2700000" algn="tl">
                    <a:srgbClr val="000000">
                      <a:alpha val="43137"/>
                    </a:srgbClr>
                  </a:outerShdw>
                </a:effectLst>
              </a:rPr>
              <a:t>- Search bar </a:t>
            </a:r>
            <a:r>
              <a:rPr lang="en-US" sz="1400" i="1" dirty="0">
                <a:solidFill>
                  <a:schemeClr val="accent1">
                    <a:lumMod val="60000"/>
                    <a:lumOff val="40000"/>
                  </a:schemeClr>
                </a:solidFill>
                <a:effectLst>
                  <a:outerShdw blurRad="38100" dist="38100" dir="2700000" algn="tl">
                    <a:srgbClr val="000000">
                      <a:alpha val="43137"/>
                    </a:srgbClr>
                  </a:outerShdw>
                </a:effectLst>
              </a:rPr>
              <a:t>(optional)</a:t>
            </a:r>
            <a:endParaRPr lang="en-US" sz="1400" dirty="0">
              <a:solidFill>
                <a:schemeClr val="accent1">
                  <a:lumMod val="60000"/>
                  <a:lumOff val="40000"/>
                </a:schemeClr>
              </a:solidFill>
              <a:effectLst>
                <a:outerShdw blurRad="38100" dist="38100" dir="2700000" algn="tl">
                  <a:srgbClr val="000000">
                    <a:alpha val="43137"/>
                  </a:srgbClr>
                </a:outerShdw>
              </a:effectLst>
            </a:endParaRPr>
          </a:p>
        </p:txBody>
      </p:sp>
      <p:sp>
        <p:nvSpPr>
          <p:cNvPr id="8" name="Right Brace 7">
            <a:extLst>
              <a:ext uri="{FF2B5EF4-FFF2-40B4-BE49-F238E27FC236}">
                <a16:creationId xmlns:a16="http://schemas.microsoft.com/office/drawing/2014/main" id="{3A2F3128-EB89-3268-903F-CF7F6665A953}"/>
              </a:ext>
            </a:extLst>
          </p:cNvPr>
          <p:cNvSpPr/>
          <p:nvPr/>
        </p:nvSpPr>
        <p:spPr>
          <a:xfrm rot="10800000">
            <a:off x="2084411" y="675931"/>
            <a:ext cx="616674" cy="427820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66BFF08A-2144-0FED-048F-7B6D106208DF}"/>
              </a:ext>
            </a:extLst>
          </p:cNvPr>
          <p:cNvSpPr txBox="1"/>
          <p:nvPr/>
        </p:nvSpPr>
        <p:spPr>
          <a:xfrm>
            <a:off x="1455712" y="2630368"/>
            <a:ext cx="628698"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Main</a:t>
            </a:r>
          </a:p>
        </p:txBody>
      </p:sp>
      <p:sp>
        <p:nvSpPr>
          <p:cNvPr id="10" name="Right Brace 9">
            <a:extLst>
              <a:ext uri="{FF2B5EF4-FFF2-40B4-BE49-F238E27FC236}">
                <a16:creationId xmlns:a16="http://schemas.microsoft.com/office/drawing/2014/main" id="{FEA8B4D0-7E22-31C4-716C-DF2041142B52}"/>
              </a:ext>
            </a:extLst>
          </p:cNvPr>
          <p:cNvSpPr/>
          <p:nvPr/>
        </p:nvSpPr>
        <p:spPr>
          <a:xfrm>
            <a:off x="8140120" y="5830325"/>
            <a:ext cx="394271" cy="840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A77C90FA-DAA7-7D51-B021-BD326359EB13}"/>
              </a:ext>
            </a:extLst>
          </p:cNvPr>
          <p:cNvSpPr txBox="1"/>
          <p:nvPr/>
        </p:nvSpPr>
        <p:spPr>
          <a:xfrm>
            <a:off x="8534391" y="6073893"/>
            <a:ext cx="822405" cy="369332"/>
          </a:xfrm>
          <a:prstGeom prst="rect">
            <a:avLst/>
          </a:prstGeom>
          <a:noFill/>
        </p:spPr>
        <p:txBody>
          <a:bodyPr wrap="none" rtlCol="0">
            <a:spAutoFit/>
          </a:bodyPr>
          <a:lstStyle/>
          <a:p>
            <a:r>
              <a:rPr lang="en-US" dirty="0">
                <a:solidFill>
                  <a:schemeClr val="accent1">
                    <a:lumMod val="60000"/>
                    <a:lumOff val="40000"/>
                  </a:schemeClr>
                </a:solidFill>
                <a:effectLst>
                  <a:outerShdw blurRad="38100" dist="38100" dir="2700000" algn="tl">
                    <a:srgbClr val="000000">
                      <a:alpha val="43137"/>
                    </a:srgbClr>
                  </a:outerShdw>
                </a:effectLst>
              </a:rPr>
              <a:t>Footer</a:t>
            </a:r>
          </a:p>
        </p:txBody>
      </p:sp>
      <p:sp>
        <p:nvSpPr>
          <p:cNvPr id="13" name="TextBox 12">
            <a:extLst>
              <a:ext uri="{FF2B5EF4-FFF2-40B4-BE49-F238E27FC236}">
                <a16:creationId xmlns:a16="http://schemas.microsoft.com/office/drawing/2014/main" id="{04155EB0-A322-62E4-E8F0-557B9A8F1601}"/>
              </a:ext>
            </a:extLst>
          </p:cNvPr>
          <p:cNvSpPr txBox="1"/>
          <p:nvPr/>
        </p:nvSpPr>
        <p:spPr>
          <a:xfrm>
            <a:off x="8076311" y="5046039"/>
            <a:ext cx="2628899" cy="523220"/>
          </a:xfrm>
          <a:prstGeom prst="rect">
            <a:avLst/>
          </a:prstGeom>
          <a:noFill/>
        </p:spPr>
        <p:txBody>
          <a:bodyPr wrap="square" rtlCol="0">
            <a:spAutoFit/>
          </a:bodyPr>
          <a:lstStyle/>
          <a:p>
            <a:r>
              <a:rPr lang="en-US" sz="1400" dirty="0">
                <a:solidFill>
                  <a:schemeClr val="accent1">
                    <a:lumMod val="60000"/>
                    <a:lumOff val="40000"/>
                  </a:schemeClr>
                </a:solidFill>
                <a:effectLst>
                  <a:outerShdw blurRad="38100" dist="38100" dir="2700000" algn="tl">
                    <a:srgbClr val="000000">
                      <a:alpha val="43137"/>
                    </a:srgbClr>
                  </a:outerShdw>
                </a:effectLst>
              </a:rPr>
              <a:t>HERE DISPLAY OFFICIAL SOCIAL MEDIA ACCOUNTS.</a:t>
            </a:r>
          </a:p>
        </p:txBody>
      </p:sp>
      <p:cxnSp>
        <p:nvCxnSpPr>
          <p:cNvPr id="15" name="Straight Connector 14">
            <a:extLst>
              <a:ext uri="{FF2B5EF4-FFF2-40B4-BE49-F238E27FC236}">
                <a16:creationId xmlns:a16="http://schemas.microsoft.com/office/drawing/2014/main" id="{684EBBB4-CD02-2A99-CBB4-9D6C579455B7}"/>
              </a:ext>
            </a:extLst>
          </p:cNvPr>
          <p:cNvCxnSpPr/>
          <p:nvPr/>
        </p:nvCxnSpPr>
        <p:spPr>
          <a:xfrm>
            <a:off x="10795000" y="661772"/>
            <a:ext cx="1397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A0F931-2315-918F-8DC5-3D760B579A81}"/>
              </a:ext>
            </a:extLst>
          </p:cNvPr>
          <p:cNvSpPr/>
          <p:nvPr/>
        </p:nvSpPr>
        <p:spPr>
          <a:xfrm>
            <a:off x="2701085" y="732949"/>
            <a:ext cx="5413641" cy="4218396"/>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3BF14B2-DAF2-ACAD-773E-0686716EFB42}"/>
              </a:ext>
            </a:extLst>
          </p:cNvPr>
          <p:cNvSpPr txBox="1"/>
          <p:nvPr/>
        </p:nvSpPr>
        <p:spPr>
          <a:xfrm>
            <a:off x="8423839" y="2844606"/>
            <a:ext cx="2281371" cy="646331"/>
          </a:xfrm>
          <a:prstGeom prst="rect">
            <a:avLst/>
          </a:prstGeom>
          <a:noFill/>
        </p:spPr>
        <p:txBody>
          <a:bodyPr wrap="square">
            <a:spAutoFit/>
          </a:bodyPr>
          <a:lstStyle/>
          <a:p>
            <a:r>
              <a:rPr lang="en-US" sz="1200" b="1" dirty="0">
                <a:solidFill>
                  <a:schemeClr val="accent1">
                    <a:lumMod val="60000"/>
                    <a:lumOff val="40000"/>
                  </a:schemeClr>
                </a:solidFill>
                <a:effectLst>
                  <a:outerShdw blurRad="38100" dist="38100" dir="2700000" algn="tl">
                    <a:srgbClr val="000000">
                      <a:alpha val="43137"/>
                    </a:srgbClr>
                  </a:outerShdw>
                </a:effectLst>
              </a:rPr>
              <a:t>CONTACT US</a:t>
            </a:r>
            <a:r>
              <a:rPr lang="en-US" sz="1200" dirty="0">
                <a:solidFill>
                  <a:schemeClr val="accent1">
                    <a:lumMod val="60000"/>
                    <a:lumOff val="40000"/>
                  </a:schemeClr>
                </a:solidFill>
                <a:effectLst>
                  <a:outerShdw blurRad="38100" dist="38100" dir="2700000" algn="tl">
                    <a:srgbClr val="000000">
                      <a:alpha val="43137"/>
                    </a:srgbClr>
                  </a:outerShdw>
                </a:effectLst>
              </a:rPr>
              <a:t>, as usual part of every advertising or services-related website. </a:t>
            </a:r>
          </a:p>
        </p:txBody>
      </p:sp>
      <p:cxnSp>
        <p:nvCxnSpPr>
          <p:cNvPr id="40" name="Straight Connector 39">
            <a:extLst>
              <a:ext uri="{FF2B5EF4-FFF2-40B4-BE49-F238E27FC236}">
                <a16:creationId xmlns:a16="http://schemas.microsoft.com/office/drawing/2014/main" id="{75DF7E70-AEEB-357B-444D-F46A5011520C}"/>
              </a:ext>
            </a:extLst>
          </p:cNvPr>
          <p:cNvCxnSpPr>
            <a:cxnSpLocks/>
          </p:cNvCxnSpPr>
          <p:nvPr/>
        </p:nvCxnSpPr>
        <p:spPr>
          <a:xfrm>
            <a:off x="8140120" y="3148046"/>
            <a:ext cx="288468"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44" name="3D Model 43" descr="Dark Gray Sphere">
                <a:extLst>
                  <a:ext uri="{FF2B5EF4-FFF2-40B4-BE49-F238E27FC236}">
                    <a16:creationId xmlns:a16="http://schemas.microsoft.com/office/drawing/2014/main" id="{A3D8F662-D104-58B8-720A-8A68C9919242}"/>
                  </a:ext>
                </a:extLst>
              </p:cNvPr>
              <p:cNvGraphicFramePr>
                <a:graphicFrameLocks noChangeAspect="1"/>
              </p:cNvGraphicFramePr>
              <p:nvPr/>
            </p:nvGraphicFramePr>
            <p:xfrm>
              <a:off x="453578" y="5244873"/>
              <a:ext cx="1022296" cy="1022295"/>
            </p:xfrm>
            <a:graphic>
              <a:graphicData uri="http://schemas.microsoft.com/office/drawing/2017/model3d">
                <am3d:model3d r:embed="rId3">
                  <am3d:spPr>
                    <a:xfrm>
                      <a:off x="0" y="0"/>
                      <a:ext cx="1022296" cy="102229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701680" ay="405027" az="7608874"/>
                    <am3d:postTrans dx="0" dy="0" dz="0"/>
                  </am3d:trans>
                  <am3d:raster rName="Office3DRenderer" rVer="16.0.8326">
                    <am3d:blip r:embed="rId4"/>
                  </am3d:raster>
                  <am3d:objViewport viewportSz="172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Dark Gray Sphere">
                <a:extLst>
                  <a:ext uri="{FF2B5EF4-FFF2-40B4-BE49-F238E27FC236}">
                    <a16:creationId xmlns:a16="http://schemas.microsoft.com/office/drawing/2014/main" id="{A3D8F662-D104-58B8-720A-8A68C9919242}"/>
                  </a:ext>
                </a:extLst>
              </p:cNvPr>
              <p:cNvPicPr>
                <a:picLocks noGrp="1" noRot="1" noChangeAspect="1" noMove="1" noResize="1" noEditPoints="1" noAdjustHandles="1" noChangeArrowheads="1" noChangeShapeType="1" noCrop="1"/>
              </p:cNvPicPr>
              <p:nvPr/>
            </p:nvPicPr>
            <p:blipFill>
              <a:blip r:embed="rId4"/>
              <a:stretch>
                <a:fillRect/>
              </a:stretch>
            </p:blipFill>
            <p:spPr>
              <a:xfrm>
                <a:off x="453578" y="5244873"/>
                <a:ext cx="1022296" cy="1022295"/>
              </a:xfrm>
              <a:prstGeom prst="rect">
                <a:avLst/>
              </a:prstGeom>
            </p:spPr>
          </p:pic>
        </mc:Fallback>
      </mc:AlternateContent>
      <p:sp>
        <p:nvSpPr>
          <p:cNvPr id="11" name="Rectangle 10">
            <a:extLst>
              <a:ext uri="{FF2B5EF4-FFF2-40B4-BE49-F238E27FC236}">
                <a16:creationId xmlns:a16="http://schemas.microsoft.com/office/drawing/2014/main" id="{65D4C469-F7CC-6C2A-BEFD-8F2F1B24449E}"/>
              </a:ext>
            </a:extLst>
          </p:cNvPr>
          <p:cNvSpPr/>
          <p:nvPr/>
        </p:nvSpPr>
        <p:spPr>
          <a:xfrm>
            <a:off x="2688955" y="4925290"/>
            <a:ext cx="5425772" cy="73866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61AEF9C-5C0C-CC93-050F-43FE9DFB985A}"/>
              </a:ext>
            </a:extLst>
          </p:cNvPr>
          <p:cNvSpPr/>
          <p:nvPr/>
        </p:nvSpPr>
        <p:spPr>
          <a:xfrm>
            <a:off x="2701085" y="5702793"/>
            <a:ext cx="5337686" cy="1022294"/>
          </a:xfrm>
          <a:prstGeom prst="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4062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4" y="549275"/>
            <a:ext cx="5437186" cy="2663806"/>
          </a:xfrm>
        </p:spPr>
        <p:txBody>
          <a:bodyPr vert="horz" wrap="square" lIns="0" tIns="0" rIns="0" bIns="0" rtlCol="0" anchor="b" anchorCtr="0">
            <a:normAutofit/>
          </a:bodyPr>
          <a:lstStyle/>
          <a:p>
            <a:pPr>
              <a:lnSpc>
                <a:spcPct val="100000"/>
              </a:lnSpc>
            </a:pPr>
            <a:r>
              <a:rPr lang="en-US" sz="5400" kern="1200" dirty="0">
                <a:solidFill>
                  <a:schemeClr val="tx1"/>
                </a:solidFill>
                <a:effectLst>
                  <a:outerShdw blurRad="38100" dist="38100" dir="2700000" algn="tl">
                    <a:srgbClr val="000000">
                      <a:alpha val="43137"/>
                    </a:srgbClr>
                  </a:outerShdw>
                </a:effectLst>
                <a:latin typeface="Copperplate Gothic Bold" panose="020E0705020206020404" pitchFamily="34" charset="0"/>
              </a:rPr>
              <a:t>Introduction</a:t>
            </a:r>
            <a:endParaRPr lang="en-US" sz="6400" kern="1200" dirty="0">
              <a:solidFill>
                <a:schemeClr val="tx1"/>
              </a:solidFill>
              <a:effectLst>
                <a:outerShdw blurRad="38100" dist="38100" dir="2700000" algn="tl">
                  <a:srgbClr val="000000">
                    <a:alpha val="43137"/>
                  </a:srgbClr>
                </a:outerShdw>
              </a:effectLst>
              <a:latin typeface="Copperplate Gothic Bold" panose="020E0705020206020404" pitchFamily="34" charset="0"/>
            </a:endParaRPr>
          </a:p>
        </p:txBody>
      </p:sp>
      <p:pic>
        <p:nvPicPr>
          <p:cNvPr id="23" name="Picture Placeholder 22" descr="Blue circuit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3"/>
          <a:srcRect l="22612" r="22612"/>
          <a:stretch/>
        </p:blipFill>
        <p:spPr>
          <a:xfrm>
            <a:off x="6557147" y="3428999"/>
            <a:ext cx="2817425" cy="3429001"/>
          </a:xfrm>
          <a:custGeom>
            <a:avLst/>
            <a:gdLst/>
            <a:ahLst/>
            <a:cxnLst/>
            <a:rect l="l" t="t" r="r" b="b"/>
            <a:pathLst>
              <a:path w="2817425" h="3429001">
                <a:moveTo>
                  <a:pt x="0" y="0"/>
                </a:moveTo>
                <a:lnTo>
                  <a:pt x="2817425" y="0"/>
                </a:lnTo>
                <a:lnTo>
                  <a:pt x="2817425" y="3429001"/>
                </a:lnTo>
                <a:lnTo>
                  <a:pt x="0" y="3429001"/>
                </a:lnTo>
                <a:close/>
              </a:path>
            </a:pathLst>
          </a:custGeom>
        </p:spPr>
      </p:pic>
      <p:pic>
        <p:nvPicPr>
          <p:cNvPr id="18" name="Picture Placeholder 17" descr="Two people tinkering with an electronic circuitboard">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4"/>
          <a:srcRect l="22618" r="22618"/>
          <a:stretch/>
        </p:blipFill>
        <p:spPr>
          <a:xfrm>
            <a:off x="9374576" y="3428999"/>
            <a:ext cx="2817426" cy="3429001"/>
          </a:xfrm>
          <a:custGeom>
            <a:avLst/>
            <a:gdLst/>
            <a:ahLst/>
            <a:cxnLst/>
            <a:rect l="l" t="t" r="r" b="b"/>
            <a:pathLst>
              <a:path w="2817426" h="3429001">
                <a:moveTo>
                  <a:pt x="0" y="0"/>
                </a:moveTo>
                <a:lnTo>
                  <a:pt x="2817426" y="0"/>
                </a:lnTo>
                <a:lnTo>
                  <a:pt x="2817426" y="3429001"/>
                </a:lnTo>
                <a:lnTo>
                  <a:pt x="0" y="3429001"/>
                </a:lnTo>
                <a:close/>
              </a:path>
            </a:pathLst>
          </a:custGeom>
        </p:spPr>
      </p:pic>
      <p:sp>
        <p:nvSpPr>
          <p:cNvPr id="38" name="Rectangle 37">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3409936"/>
            <a:ext cx="5437187" cy="2430557"/>
          </a:xfrm>
          <a:noFill/>
          <a:ln>
            <a:noFill/>
          </a:ln>
        </p:spPr>
        <p:style>
          <a:lnRef idx="0">
            <a:scrgbClr r="0" g="0" b="0"/>
          </a:lnRef>
          <a:fillRef idx="0">
            <a:scrgbClr r="0" g="0" b="0"/>
          </a:fillRef>
          <a:effectRef idx="0">
            <a:scrgbClr r="0" g="0" b="0"/>
          </a:effectRef>
          <a:fontRef idx="minor">
            <a:schemeClr val="dk1"/>
          </a:fontRef>
        </p:style>
        <p:txBody>
          <a:bodyPr vert="horz" wrap="square" lIns="0" tIns="0" rIns="0" bIns="0" rtlCol="0" anchor="t">
            <a:normAutofit fontScale="92500" lnSpcReduction="20000"/>
          </a:bodyPr>
          <a:lstStyle/>
          <a:p>
            <a:pPr marL="0" indent="0" algn="ctr">
              <a:spcBef>
                <a:spcPts val="0"/>
              </a:spcBef>
              <a:buNone/>
            </a:pPr>
            <a:r>
              <a:rPr lang="en-US" sz="1900" dirty="0">
                <a:solidFill>
                  <a:schemeClr val="tx1"/>
                </a:solidFill>
                <a:effectLst>
                  <a:outerShdw blurRad="38100" dist="38100" dir="2700000" algn="tl">
                    <a:srgbClr val="000000">
                      <a:alpha val="43137"/>
                    </a:srgbClr>
                  </a:outerShdw>
                </a:effectLst>
              </a:rPr>
              <a:t>Welcome to Lantern Institute and Engineering Services, a leading provider of comprehensive training, consultancy, and engineering solutions. With our diverse range of services, we aim to equip individuals and organizations with the skills, expertise, and support they need to excel in the fields of technology, engineering, and product development. Whether you are a student, a professional, or a business looking to enhance your capabilities, we have tailored offerings to meet your specific requirements.</a:t>
            </a:r>
          </a:p>
          <a:p>
            <a:pPr marL="0" marR="0">
              <a:spcBef>
                <a:spcPts val="0"/>
              </a:spcBef>
            </a:pPr>
            <a:endParaRPr lang="en-US" sz="1800" dirty="0">
              <a:effectLst>
                <a:outerShdw blurRad="38100" dist="38100" dir="2700000" algn="tl">
                  <a:srgbClr val="000000">
                    <a:alpha val="43137"/>
                  </a:srgbClr>
                </a:outerShdw>
              </a:effectLst>
            </a:endParaRPr>
          </a:p>
        </p:txBody>
      </p:sp>
      <p:pic>
        <p:nvPicPr>
          <p:cNvPr id="25" name="Picture Placeholder 24" descr="Five children playing with electronics">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a:blip r:embed="rId5"/>
          <a:srcRect l="22622" r="22622"/>
          <a:stretch/>
        </p:blipFill>
        <p:spPr>
          <a:xfrm>
            <a:off x="6557147" y="1"/>
            <a:ext cx="2817425" cy="3429001"/>
          </a:xfrm>
          <a:custGeom>
            <a:avLst/>
            <a:gdLst/>
            <a:ahLst/>
            <a:cxnLst/>
            <a:rect l="l" t="t" r="r" b="b"/>
            <a:pathLst>
              <a:path w="2817425" h="3429001">
                <a:moveTo>
                  <a:pt x="0" y="0"/>
                </a:moveTo>
                <a:lnTo>
                  <a:pt x="2817425" y="0"/>
                </a:lnTo>
                <a:lnTo>
                  <a:pt x="2817425" y="3429001"/>
                </a:lnTo>
                <a:lnTo>
                  <a:pt x="0" y="3429001"/>
                </a:lnTo>
                <a:close/>
              </a:path>
            </a:pathLst>
          </a:custGeom>
        </p:spPr>
      </p:pic>
      <p:pic>
        <p:nvPicPr>
          <p:cNvPr id="20" name="Picture Placeholder 19" descr="Circuit boar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a:blip r:embed="rId6"/>
          <a:srcRect l="22578" r="22578"/>
          <a:stretch/>
        </p:blipFill>
        <p:spPr>
          <a:xfrm>
            <a:off x="9374576" y="1"/>
            <a:ext cx="2817426" cy="3429001"/>
          </a:xfrm>
          <a:custGeom>
            <a:avLst/>
            <a:gdLst/>
            <a:ahLst/>
            <a:cxnLst/>
            <a:rect l="l" t="t" r="r" b="b"/>
            <a:pathLst>
              <a:path w="2817426" h="3429001">
                <a:moveTo>
                  <a:pt x="0" y="0"/>
                </a:moveTo>
                <a:lnTo>
                  <a:pt x="2817426" y="0"/>
                </a:lnTo>
                <a:lnTo>
                  <a:pt x="2817426" y="3429001"/>
                </a:lnTo>
                <a:lnTo>
                  <a:pt x="0" y="3429001"/>
                </a:lnTo>
                <a:close/>
              </a:path>
            </a:pathLst>
          </a:custGeo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pic>
        <p:nvPicPr>
          <p:cNvPr id="3" name="Graphic 2" descr="Connected outline">
            <a:extLst>
              <a:ext uri="{FF2B5EF4-FFF2-40B4-BE49-F238E27FC236}">
                <a16:creationId xmlns:a16="http://schemas.microsoft.com/office/drawing/2014/main" id="{9C3B3187-24EF-0B64-4485-A398551A89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963759" y="-609964"/>
            <a:ext cx="1584996" cy="1584996"/>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D88A75-FBB6-3BDF-8157-2066B54E8077}"/>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88856743-67A8-2B63-ADCB-3BE05178D9B4}"/>
              </a:ext>
            </a:extLst>
          </p:cNvPr>
          <p:cNvSpPr>
            <a:spLocks noGrp="1"/>
          </p:cNvSpPr>
          <p:nvPr>
            <p:ph type="ftr" sz="quarter" idx="11"/>
          </p:nvPr>
        </p:nvSpPr>
        <p:spPr/>
        <p:txBody>
          <a:bodyPr/>
          <a:lstStyle/>
          <a:p>
            <a:r>
              <a:rPr lang="en-US" dirty="0"/>
              <a:t>Daniah Muti, WD73</a:t>
            </a:r>
          </a:p>
        </p:txBody>
      </p:sp>
      <p:sp>
        <p:nvSpPr>
          <p:cNvPr id="6" name="Slide Number Placeholder 5">
            <a:extLst>
              <a:ext uri="{FF2B5EF4-FFF2-40B4-BE49-F238E27FC236}">
                <a16:creationId xmlns:a16="http://schemas.microsoft.com/office/drawing/2014/main" id="{071C1AAB-BAA7-758D-EA98-506DEA9BA15E}"/>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30</a:t>
            </a:fld>
            <a:endParaRPr lang="en-US" dirty="0">
              <a:solidFill>
                <a:schemeClr val="tx1">
                  <a:alpha val="80000"/>
                </a:schemeClr>
              </a:solidFill>
            </a:endParaRPr>
          </a:p>
        </p:txBody>
      </p:sp>
      <p:sp>
        <p:nvSpPr>
          <p:cNvPr id="23" name="TextBox 22">
            <a:extLst>
              <a:ext uri="{FF2B5EF4-FFF2-40B4-BE49-F238E27FC236}">
                <a16:creationId xmlns:a16="http://schemas.microsoft.com/office/drawing/2014/main" id="{E8480045-D82E-22CB-EA60-C24DE2A3B54F}"/>
              </a:ext>
            </a:extLst>
          </p:cNvPr>
          <p:cNvSpPr txBox="1"/>
          <p:nvPr/>
        </p:nvSpPr>
        <p:spPr>
          <a:xfrm rot="16200000">
            <a:off x="-1399549" y="2550240"/>
            <a:ext cx="4291944" cy="923330"/>
          </a:xfrm>
          <a:prstGeom prst="rect">
            <a:avLst/>
          </a:prstGeom>
          <a:noFill/>
        </p:spPr>
        <p:txBody>
          <a:bodyPr wrap="none" rtlCol="0">
            <a:spAutoFit/>
          </a:bodyPr>
          <a:lstStyle/>
          <a:p>
            <a:r>
              <a:rPr lang="en-US" sz="5400" dirty="0">
                <a:effectLst>
                  <a:outerShdw blurRad="38100" dist="38100" dir="2700000" algn="tl">
                    <a:srgbClr val="000000">
                      <a:alpha val="43137"/>
                    </a:srgbClr>
                  </a:outerShdw>
                </a:effectLst>
              </a:rPr>
              <a:t>MOBILE VIEW</a:t>
            </a:r>
          </a:p>
        </p:txBody>
      </p:sp>
      <p:pic>
        <p:nvPicPr>
          <p:cNvPr id="7" name="Picture 6" descr="A picture containing text, diagram, parallel, line&#10;&#10;Description automatically generated">
            <a:extLst>
              <a:ext uri="{FF2B5EF4-FFF2-40B4-BE49-F238E27FC236}">
                <a16:creationId xmlns:a16="http://schemas.microsoft.com/office/drawing/2014/main" id="{0B734326-47C9-53E5-8888-2F9DCFDA0EFD}"/>
              </a:ext>
            </a:extLst>
          </p:cNvPr>
          <p:cNvPicPr>
            <a:picLocks noChangeAspect="1"/>
          </p:cNvPicPr>
          <p:nvPr/>
        </p:nvPicPr>
        <p:blipFill>
          <a:blip r:embed="rId2"/>
          <a:stretch>
            <a:fillRect/>
          </a:stretch>
        </p:blipFill>
        <p:spPr>
          <a:xfrm>
            <a:off x="1865313" y="-1"/>
            <a:ext cx="5261212" cy="6858000"/>
          </a:xfrm>
          <a:prstGeom prst="rect">
            <a:avLst/>
          </a:prstGeom>
        </p:spPr>
      </p:pic>
      <p:pic>
        <p:nvPicPr>
          <p:cNvPr id="10" name="Picture 9" descr="A picture containing text, receipt, screenshot, diagram&#10;&#10;Description automatically generated">
            <a:extLst>
              <a:ext uri="{FF2B5EF4-FFF2-40B4-BE49-F238E27FC236}">
                <a16:creationId xmlns:a16="http://schemas.microsoft.com/office/drawing/2014/main" id="{3C896355-D24A-2BC8-DCDE-B26B0248A674}"/>
              </a:ext>
            </a:extLst>
          </p:cNvPr>
          <p:cNvPicPr>
            <a:picLocks noChangeAspect="1"/>
          </p:cNvPicPr>
          <p:nvPr/>
        </p:nvPicPr>
        <p:blipFill>
          <a:blip r:embed="rId3"/>
          <a:stretch>
            <a:fillRect/>
          </a:stretch>
        </p:blipFill>
        <p:spPr>
          <a:xfrm>
            <a:off x="7416985" y="-1"/>
            <a:ext cx="3759942" cy="6858000"/>
          </a:xfrm>
          <a:prstGeom prst="rect">
            <a:avLst/>
          </a:prstGeom>
        </p:spPr>
      </p:pic>
      <mc:AlternateContent xmlns:mc="http://schemas.openxmlformats.org/markup-compatibility/2006">
        <mc:Choice xmlns:am3d="http://schemas.microsoft.com/office/drawing/2017/model3d" Requires="am3d">
          <p:graphicFrame>
            <p:nvGraphicFramePr>
              <p:cNvPr id="13" name="3D Model 12" descr="Mobile phone">
                <a:extLst>
                  <a:ext uri="{FF2B5EF4-FFF2-40B4-BE49-F238E27FC236}">
                    <a16:creationId xmlns:a16="http://schemas.microsoft.com/office/drawing/2014/main" id="{025CD017-27FF-F3A3-6DE8-7DC865E93BF3}"/>
                  </a:ext>
                </a:extLst>
              </p:cNvPr>
              <p:cNvGraphicFramePr>
                <a:graphicFrameLocks noChangeAspect="1"/>
              </p:cNvGraphicFramePr>
              <p:nvPr/>
            </p:nvGraphicFramePr>
            <p:xfrm rot="19101041">
              <a:off x="469765" y="5037328"/>
              <a:ext cx="691545" cy="1507577"/>
            </p:xfrm>
            <a:graphic>
              <a:graphicData uri="http://schemas.microsoft.com/office/drawing/2017/model3d">
                <am3d:model3d r:embed="rId4">
                  <am3d:spPr>
                    <a:xfrm rot="19101041">
                      <a:off x="0" y="0"/>
                      <a:ext cx="691545" cy="1507577"/>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408703" ay="1738630" az="-198714"/>
                    <am3d:postTrans dx="0" dy="0" dz="0"/>
                  </am3d:trans>
                  <am3d:raster rName="Office3DRenderer" rVer="16.0.8326">
                    <am3d:blip r:embed="rId5"/>
                  </am3d:raster>
                  <am3d:objViewport viewportSz="16272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Mobile phone">
                <a:extLst>
                  <a:ext uri="{FF2B5EF4-FFF2-40B4-BE49-F238E27FC236}">
                    <a16:creationId xmlns:a16="http://schemas.microsoft.com/office/drawing/2014/main" id="{025CD017-27FF-F3A3-6DE8-7DC865E93BF3}"/>
                  </a:ext>
                </a:extLst>
              </p:cNvPr>
              <p:cNvPicPr>
                <a:picLocks noGrp="1" noRot="1" noChangeAspect="1" noMove="1" noResize="1" noEditPoints="1" noAdjustHandles="1" noChangeArrowheads="1" noChangeShapeType="1" noCrop="1"/>
              </p:cNvPicPr>
              <p:nvPr/>
            </p:nvPicPr>
            <p:blipFill>
              <a:blip r:embed="rId5"/>
              <a:stretch>
                <a:fillRect/>
              </a:stretch>
            </p:blipFill>
            <p:spPr>
              <a:xfrm rot="19101041">
                <a:off x="469765" y="5037328"/>
                <a:ext cx="691545" cy="1507577"/>
              </a:xfrm>
              <a:prstGeom prst="rect">
                <a:avLst/>
              </a:prstGeom>
            </p:spPr>
          </p:pic>
        </mc:Fallback>
      </mc:AlternateContent>
      <p:pic>
        <p:nvPicPr>
          <p:cNvPr id="14" name="Graphic 13" descr="Connected outline">
            <a:extLst>
              <a:ext uri="{FF2B5EF4-FFF2-40B4-BE49-F238E27FC236}">
                <a16:creationId xmlns:a16="http://schemas.microsoft.com/office/drawing/2014/main" id="{E99C6319-66D8-FB30-4516-D82ED91627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507741" y="-1"/>
            <a:ext cx="1584996" cy="1584996"/>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4E50361B-74F5-5B78-61B9-3476AA809E09}"/>
                  </a:ext>
                </a:extLst>
              </p14:cNvPr>
              <p14:cNvContentPartPr/>
              <p14:nvPr/>
            </p14:nvContentPartPr>
            <p14:xfrm>
              <a:off x="2416986" y="108784"/>
              <a:ext cx="367560" cy="360"/>
            </p14:xfrm>
          </p:contentPart>
        </mc:Choice>
        <mc:Fallback xmlns="">
          <p:pic>
            <p:nvPicPr>
              <p:cNvPr id="2" name="Ink 1">
                <a:extLst>
                  <a:ext uri="{FF2B5EF4-FFF2-40B4-BE49-F238E27FC236}">
                    <a16:creationId xmlns:a16="http://schemas.microsoft.com/office/drawing/2014/main" id="{4E50361B-74F5-5B78-61B9-3476AA809E09}"/>
                  </a:ext>
                </a:extLst>
              </p:cNvPr>
              <p:cNvPicPr/>
              <p:nvPr/>
            </p:nvPicPr>
            <p:blipFill>
              <a:blip r:embed="rId9"/>
              <a:stretch>
                <a:fillRect/>
              </a:stretch>
            </p:blipFill>
            <p:spPr>
              <a:xfrm>
                <a:off x="2385666" y="46144"/>
                <a:ext cx="4302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89302189-B606-3E06-1714-1F391FC17B1C}"/>
                  </a:ext>
                </a:extLst>
              </p14:cNvPr>
              <p14:cNvContentPartPr/>
              <p14:nvPr/>
            </p14:nvContentPartPr>
            <p14:xfrm>
              <a:off x="4011426" y="81064"/>
              <a:ext cx="506520" cy="14760"/>
            </p14:xfrm>
          </p:contentPart>
        </mc:Choice>
        <mc:Fallback xmlns="">
          <p:pic>
            <p:nvPicPr>
              <p:cNvPr id="3" name="Ink 2">
                <a:extLst>
                  <a:ext uri="{FF2B5EF4-FFF2-40B4-BE49-F238E27FC236}">
                    <a16:creationId xmlns:a16="http://schemas.microsoft.com/office/drawing/2014/main" id="{89302189-B606-3E06-1714-1F391FC17B1C}"/>
                  </a:ext>
                </a:extLst>
              </p:cNvPr>
              <p:cNvPicPr/>
              <p:nvPr/>
            </p:nvPicPr>
            <p:blipFill>
              <a:blip r:embed="rId11"/>
              <a:stretch>
                <a:fillRect/>
              </a:stretch>
            </p:blipFill>
            <p:spPr>
              <a:xfrm>
                <a:off x="3980106" y="18424"/>
                <a:ext cx="569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60392AC7-FAF0-62F5-50FB-558CE08A5A32}"/>
                  </a:ext>
                </a:extLst>
              </p14:cNvPr>
              <p14:cNvContentPartPr/>
              <p14:nvPr/>
            </p14:nvContentPartPr>
            <p14:xfrm>
              <a:off x="5843826" y="81424"/>
              <a:ext cx="475200" cy="360"/>
            </p14:xfrm>
          </p:contentPart>
        </mc:Choice>
        <mc:Fallback xmlns="">
          <p:pic>
            <p:nvPicPr>
              <p:cNvPr id="8" name="Ink 7">
                <a:extLst>
                  <a:ext uri="{FF2B5EF4-FFF2-40B4-BE49-F238E27FC236}">
                    <a16:creationId xmlns:a16="http://schemas.microsoft.com/office/drawing/2014/main" id="{60392AC7-FAF0-62F5-50FB-558CE08A5A32}"/>
                  </a:ext>
                </a:extLst>
              </p:cNvPr>
              <p:cNvPicPr/>
              <p:nvPr/>
            </p:nvPicPr>
            <p:blipFill>
              <a:blip r:embed="rId13"/>
              <a:stretch>
                <a:fillRect/>
              </a:stretch>
            </p:blipFill>
            <p:spPr>
              <a:xfrm>
                <a:off x="5812506" y="18784"/>
                <a:ext cx="537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C565EEC5-48A5-3316-CB4B-A93338D5476C}"/>
                  </a:ext>
                </a:extLst>
              </p14:cNvPr>
              <p14:cNvContentPartPr/>
              <p14:nvPr/>
            </p14:nvContentPartPr>
            <p14:xfrm>
              <a:off x="8068266" y="55504"/>
              <a:ext cx="420480" cy="54360"/>
            </p14:xfrm>
          </p:contentPart>
        </mc:Choice>
        <mc:Fallback xmlns="">
          <p:pic>
            <p:nvPicPr>
              <p:cNvPr id="9" name="Ink 8">
                <a:extLst>
                  <a:ext uri="{FF2B5EF4-FFF2-40B4-BE49-F238E27FC236}">
                    <a16:creationId xmlns:a16="http://schemas.microsoft.com/office/drawing/2014/main" id="{C565EEC5-48A5-3316-CB4B-A93338D5476C}"/>
                  </a:ext>
                </a:extLst>
              </p:cNvPr>
              <p:cNvPicPr/>
              <p:nvPr/>
            </p:nvPicPr>
            <p:blipFill>
              <a:blip r:embed="rId15"/>
              <a:stretch>
                <a:fillRect/>
              </a:stretch>
            </p:blipFill>
            <p:spPr>
              <a:xfrm>
                <a:off x="8036946" y="-7496"/>
                <a:ext cx="4831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71A7D4E-C899-6686-7B45-512E67B8D53B}"/>
                  </a:ext>
                </a:extLst>
              </p14:cNvPr>
              <p14:cNvContentPartPr/>
              <p14:nvPr/>
            </p14:nvContentPartPr>
            <p14:xfrm>
              <a:off x="9773226" y="80704"/>
              <a:ext cx="626400" cy="15480"/>
            </p14:xfrm>
          </p:contentPart>
        </mc:Choice>
        <mc:Fallback xmlns="">
          <p:pic>
            <p:nvPicPr>
              <p:cNvPr id="11" name="Ink 10">
                <a:extLst>
                  <a:ext uri="{FF2B5EF4-FFF2-40B4-BE49-F238E27FC236}">
                    <a16:creationId xmlns:a16="http://schemas.microsoft.com/office/drawing/2014/main" id="{B71A7D4E-C899-6686-7B45-512E67B8D53B}"/>
                  </a:ext>
                </a:extLst>
              </p:cNvPr>
              <p:cNvPicPr/>
              <p:nvPr/>
            </p:nvPicPr>
            <p:blipFill>
              <a:blip r:embed="rId17"/>
              <a:stretch>
                <a:fillRect/>
              </a:stretch>
            </p:blipFill>
            <p:spPr>
              <a:xfrm>
                <a:off x="9741906" y="17704"/>
                <a:ext cx="689040" cy="141120"/>
              </a:xfrm>
              <a:prstGeom prst="rect">
                <a:avLst/>
              </a:prstGeom>
            </p:spPr>
          </p:pic>
        </mc:Fallback>
      </mc:AlternateContent>
      <p:sp>
        <p:nvSpPr>
          <p:cNvPr id="12" name="Rectangle 11">
            <a:extLst>
              <a:ext uri="{FF2B5EF4-FFF2-40B4-BE49-F238E27FC236}">
                <a16:creationId xmlns:a16="http://schemas.microsoft.com/office/drawing/2014/main" id="{B9F13C30-83FE-4943-8A82-528C04A5A5BE}"/>
              </a:ext>
            </a:extLst>
          </p:cNvPr>
          <p:cNvSpPr/>
          <p:nvPr/>
        </p:nvSpPr>
        <p:spPr>
          <a:xfrm>
            <a:off x="1760561" y="1147492"/>
            <a:ext cx="1760561" cy="132831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14">
            <a:extLst>
              <a:ext uri="{FF2B5EF4-FFF2-40B4-BE49-F238E27FC236}">
                <a16:creationId xmlns:a16="http://schemas.microsoft.com/office/drawing/2014/main" id="{F692B12C-1733-A7D4-E0FE-77E142DE17BB}"/>
              </a:ext>
            </a:extLst>
          </p:cNvPr>
          <p:cNvSpPr/>
          <p:nvPr/>
        </p:nvSpPr>
        <p:spPr>
          <a:xfrm>
            <a:off x="1803388" y="4767072"/>
            <a:ext cx="1666835" cy="189402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386598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effectLst>
                  <a:outerShdw blurRad="50800" dist="38100" algn="l" rotWithShape="0">
                    <a:prstClr val="black">
                      <a:alpha val="40000"/>
                    </a:prstClr>
                  </a:outerShdw>
                </a:effectLst>
                <a:latin typeface="Copperplate Gothic Bold" panose="020E0705020206020404" pitchFamily="34" charset="0"/>
              </a:rPr>
              <a:t>Summary</a:t>
            </a:r>
          </a:p>
        </p:txBody>
      </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a:blip r:embed="rId3"/>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pPr marL="342900" indent="-342900">
              <a:buFont typeface="Arial" panose="020B0604020202020204" pitchFamily="34" charset="0"/>
              <a:buChar char="•"/>
            </a:pPr>
            <a:r>
              <a:rPr lang="en-US" dirty="0">
                <a:effectLst>
                  <a:outerShdw blurRad="38100" dist="38100" dir="2700000" algn="tl">
                    <a:srgbClr val="000000">
                      <a:alpha val="43137"/>
                    </a:srgbClr>
                  </a:outerShdw>
                </a:effectLst>
              </a:rPr>
              <a:t>In conclusion, our website’s main aim is to advertise our team’s skills and what services we offer. </a:t>
            </a:r>
          </a:p>
          <a:p>
            <a:pPr marL="342900" indent="-342900">
              <a:buFont typeface="Arial" panose="020B0604020202020204" pitchFamily="34" charset="0"/>
              <a:buChar char="•"/>
            </a:pPr>
            <a:r>
              <a:rPr lang="en-US" dirty="0">
                <a:effectLst>
                  <a:outerShdw blurRad="38100" dist="38100" dir="2700000" algn="tl">
                    <a:srgbClr val="000000">
                      <a:alpha val="43137"/>
                    </a:srgbClr>
                  </a:outerShdw>
                </a:effectLst>
              </a:rPr>
              <a:t>Catering to those students &amp; project developers from small-time businesses.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solidFill>
                  <a:schemeClr val="tx1">
                    <a:alpha val="80000"/>
                  </a:schemeClr>
                </a:solidFill>
              </a:rPr>
              <a:pPr/>
              <a:t>31</a:t>
            </a:fld>
            <a:endParaRPr lang="en-US" dirty="0">
              <a:solidFill>
                <a:schemeClr val="tx1">
                  <a:alpha val="80000"/>
                </a:schemeClr>
              </a:solidFill>
            </a:endParaRPr>
          </a:p>
        </p:txBody>
      </p:sp>
      <mc:AlternateContent xmlns:mc="http://schemas.openxmlformats.org/markup-compatibility/2006">
        <mc:Choice xmlns:am3d="http://schemas.microsoft.com/office/drawing/2017/model3d" Requires="am3d">
          <p:graphicFrame>
            <p:nvGraphicFramePr>
              <p:cNvPr id="2" name="3D Model 1" descr="Dark Gray Sphere">
                <a:extLst>
                  <a:ext uri="{FF2B5EF4-FFF2-40B4-BE49-F238E27FC236}">
                    <a16:creationId xmlns:a16="http://schemas.microsoft.com/office/drawing/2014/main" id="{356BE895-D56C-A7DB-CA1D-D6748224AB8D}"/>
                  </a:ext>
                </a:extLst>
              </p:cNvPr>
              <p:cNvGraphicFramePr>
                <a:graphicFrameLocks noChangeAspect="1"/>
              </p:cNvGraphicFramePr>
              <p:nvPr>
                <p:extLst>
                  <p:ext uri="{D42A27DB-BD31-4B8C-83A1-F6EECF244321}">
                    <p14:modId xmlns:p14="http://schemas.microsoft.com/office/powerpoint/2010/main" val="2664945199"/>
                  </p:ext>
                </p:extLst>
              </p:nvPr>
            </p:nvGraphicFramePr>
            <p:xfrm>
              <a:off x="1012492" y="3745321"/>
              <a:ext cx="654853" cy="654852"/>
            </p:xfrm>
            <a:graphic>
              <a:graphicData uri="http://schemas.microsoft.com/office/drawing/2017/model3d">
                <am3d:model3d r:embed="rId4">
                  <am3d:spPr>
                    <a:xfrm>
                      <a:off x="0" y="0"/>
                      <a:ext cx="654853" cy="654852"/>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8601844" ay="3961223" az="-8748338"/>
                    <am3d:postTrans dx="0" dy="0" dz="0"/>
                  </am3d:trans>
                  <am3d:raster rName="Office3DRenderer" rVer="16.0.8326">
                    <am3d:blip r:embed="rId5"/>
                  </am3d:raster>
                  <am3d:objViewport viewportSz="10958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ark Gray Sphere">
                <a:extLst>
                  <a:ext uri="{FF2B5EF4-FFF2-40B4-BE49-F238E27FC236}">
                    <a16:creationId xmlns:a16="http://schemas.microsoft.com/office/drawing/2014/main" id="{356BE895-D56C-A7DB-CA1D-D6748224AB8D}"/>
                  </a:ext>
                </a:extLst>
              </p:cNvPr>
              <p:cNvPicPr>
                <a:picLocks noGrp="1" noRot="1" noChangeAspect="1" noMove="1" noResize="1" noEditPoints="1" noAdjustHandles="1" noChangeArrowheads="1" noChangeShapeType="1" noCrop="1"/>
              </p:cNvPicPr>
              <p:nvPr/>
            </p:nvPicPr>
            <p:blipFill>
              <a:blip r:embed="rId5"/>
              <a:stretch>
                <a:fillRect/>
              </a:stretch>
            </p:blipFill>
            <p:spPr>
              <a:xfrm>
                <a:off x="1012492" y="3745321"/>
                <a:ext cx="654853" cy="654852"/>
              </a:xfrm>
              <a:prstGeom prst="rect">
                <a:avLst/>
              </a:prstGeom>
            </p:spPr>
          </p:pic>
        </mc:Fallback>
      </mc:AlternateContent>
    </p:spTree>
    <p:extLst>
      <p:ext uri="{BB962C8B-B14F-4D97-AF65-F5344CB8AC3E}">
        <p14:creationId xmlns:p14="http://schemas.microsoft.com/office/powerpoint/2010/main" val="3521561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effectLst>
                  <a:outerShdw blurRad="50800" dist="38100" dir="2700000" algn="tl" rotWithShape="0">
                    <a:prstClr val="black">
                      <a:alpha val="40000"/>
                    </a:prstClr>
                  </a:outerShdw>
                </a:effectLst>
                <a:latin typeface="Copperplate Gothic Bold" panose="020E0705020206020404" pitchFamily="34" charset="0"/>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effectLst>
                  <a:outerShdw blurRad="38100" dist="38100" dir="2700000" algn="tl">
                    <a:srgbClr val="000000">
                      <a:alpha val="43137"/>
                    </a:srgbClr>
                  </a:outerShdw>
                </a:effectLst>
              </a:rPr>
              <a:t>Daniah Muti</a:t>
            </a:r>
          </a:p>
          <a:p>
            <a:r>
              <a:rPr lang="en-US" dirty="0" err="1">
                <a:effectLst>
                  <a:outerShdw blurRad="38100" dist="38100" dir="2700000" algn="tl">
                    <a:srgbClr val="000000">
                      <a:alpha val="43137"/>
                    </a:srgbClr>
                  </a:outerShdw>
                </a:effectLst>
              </a:rPr>
              <a:t>KodeGo</a:t>
            </a:r>
            <a:r>
              <a:rPr lang="en-US" dirty="0">
                <a:effectLst>
                  <a:outerShdw blurRad="38100" dist="38100" dir="2700000" algn="tl">
                    <a:srgbClr val="000000">
                      <a:alpha val="43137"/>
                    </a:srgbClr>
                  </a:outerShdw>
                </a:effectLst>
              </a:rPr>
              <a:t> – Batch WD73, “</a:t>
            </a:r>
            <a:r>
              <a:rPr lang="en-US" dirty="0" err="1">
                <a:effectLst>
                  <a:outerShdw blurRad="38100" dist="38100" dir="2700000" algn="tl">
                    <a:srgbClr val="000000">
                      <a:alpha val="43137"/>
                    </a:srgbClr>
                  </a:outerShdw>
                </a:effectLst>
              </a:rPr>
              <a:t>TechBlazers</a:t>
            </a:r>
            <a:r>
              <a:rPr lang="en-US" dirty="0">
                <a:effectLst>
                  <a:outerShdw blurRad="38100" dist="38100" dir="2700000" algn="tl">
                    <a:srgbClr val="000000">
                      <a:alpha val="43137"/>
                    </a:srgbClr>
                  </a:outerShdw>
                </a:effectLst>
              </a:rPr>
              <a:t>”</a:t>
            </a:r>
          </a:p>
          <a:p>
            <a:r>
              <a:rPr lang="en-US" dirty="0">
                <a:effectLst>
                  <a:outerShdw blurRad="38100" dist="38100" dir="2700000" algn="tl">
                    <a:srgbClr val="000000">
                      <a:alpha val="43137"/>
                    </a:srgbClr>
                  </a:outerShdw>
                </a:effectLst>
              </a:rPr>
              <a:t>daniahmuti@gmail.com</a:t>
            </a:r>
          </a:p>
        </p:txBody>
      </p:sp>
      <p:pic>
        <p:nvPicPr>
          <p:cNvPr id="27" name="Picture Placeholder 26" descr="Glowing circuit boar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a:blip r:embed="rId2"/>
          <a:srcRect/>
          <a:stretch/>
        </p:blipFill>
        <p:spPr>
          <a:xfrm>
            <a:off x="6556248" y="548640"/>
            <a:ext cx="5084064" cy="2880360"/>
          </a:xfrm>
        </p:spPr>
      </p:pic>
      <p:pic>
        <p:nvPicPr>
          <p:cNvPr id="33" name="Picture Placeholder 32" descr="Mother Boar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a:blip r:embed="rId3"/>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solidFill>
                  <a:schemeClr val="tx1">
                    <a:alpha val="80000"/>
                  </a:schemeClr>
                </a:solidFill>
              </a:rPr>
              <a:pPr/>
              <a:t>32</a:t>
            </a:fld>
            <a:endParaRPr lang="en-US" dirty="0">
              <a:solidFill>
                <a:schemeClr val="tx1">
                  <a:alpha val="80000"/>
                </a:schemeClr>
              </a:solidFill>
            </a:endParaRPr>
          </a:p>
        </p:txBody>
      </p:sp>
      <mc:AlternateContent xmlns:mc="http://schemas.openxmlformats.org/markup-compatibility/2006">
        <mc:Choice xmlns:am3d="http://schemas.microsoft.com/office/drawing/2017/model3d" Requires="am3d">
          <p:graphicFrame>
            <p:nvGraphicFramePr>
              <p:cNvPr id="2" name="3D Model 1" descr="Dark Gray Curved Cylinder">
                <a:extLst>
                  <a:ext uri="{FF2B5EF4-FFF2-40B4-BE49-F238E27FC236}">
                    <a16:creationId xmlns:a16="http://schemas.microsoft.com/office/drawing/2014/main" id="{6C32DC13-1271-A0FA-88F7-E67AD4316DF8}"/>
                  </a:ext>
                </a:extLst>
              </p:cNvPr>
              <p:cNvGraphicFramePr>
                <a:graphicFrameLocks noChangeAspect="1"/>
              </p:cNvGraphicFramePr>
              <p:nvPr>
                <p:extLst>
                  <p:ext uri="{D42A27DB-BD31-4B8C-83A1-F6EECF244321}">
                    <p14:modId xmlns:p14="http://schemas.microsoft.com/office/powerpoint/2010/main" val="3692486862"/>
                  </p:ext>
                </p:extLst>
              </p:nvPr>
            </p:nvGraphicFramePr>
            <p:xfrm rot="15223257">
              <a:off x="10951495" y="-1361687"/>
              <a:ext cx="2481010" cy="2723371"/>
            </p:xfrm>
            <a:graphic>
              <a:graphicData uri="http://schemas.microsoft.com/office/drawing/2017/model3d">
                <am3d:model3d r:embed="rId4">
                  <am3d:spPr>
                    <a:xfrm rot="15223257">
                      <a:off x="0" y="0"/>
                      <a:ext cx="2481010" cy="2723371"/>
                    </a:xfrm>
                    <a:prstGeom prst="rect">
                      <a:avLst/>
                    </a:prstGeom>
                  </am3d:spPr>
                  <am3d:camera>
                    <am3d:pos x="0" y="0" z="68607172"/>
                    <am3d:up dx="0" dy="36000000" dz="0"/>
                    <am3d:lookAt x="0" y="0" z="0"/>
                    <am3d:perspective fov="2700000"/>
                  </am3d:camera>
                  <am3d:trans>
                    <am3d:meterPerModelUnit n="7146362" d="1000000"/>
                    <am3d:preTrans dx="11585933" dy="-17998581" dz="1"/>
                    <am3d:scale>
                      <am3d:sx n="1000000" d="1000000"/>
                      <am3d:sy n="1000000" d="1000000"/>
                      <am3d:sz n="1000000" d="1000000"/>
                    </am3d:scale>
                    <am3d:rot ax="-551457" ay="1484455" az="-232438"/>
                    <am3d:postTrans dx="0" dy="0" dz="0"/>
                  </am3d:trans>
                  <am3d:raster rName="Office3DRenderer" rVer="16.0.8326">
                    <am3d:blip r:embed="rId5"/>
                  </am3d:raster>
                  <am3d:objViewport viewportSz="36290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Dark Gray Curved Cylinder">
                <a:extLst>
                  <a:ext uri="{FF2B5EF4-FFF2-40B4-BE49-F238E27FC236}">
                    <a16:creationId xmlns:a16="http://schemas.microsoft.com/office/drawing/2014/main" id="{6C32DC13-1271-A0FA-88F7-E67AD4316DF8}"/>
                  </a:ext>
                </a:extLst>
              </p:cNvPr>
              <p:cNvPicPr>
                <a:picLocks noGrp="1" noRot="1" noChangeAspect="1" noMove="1" noResize="1" noEditPoints="1" noAdjustHandles="1" noChangeArrowheads="1" noChangeShapeType="1" noCrop="1"/>
              </p:cNvPicPr>
              <p:nvPr/>
            </p:nvPicPr>
            <p:blipFill>
              <a:blip r:embed="rId5"/>
              <a:stretch>
                <a:fillRect/>
              </a:stretch>
            </p:blipFill>
            <p:spPr>
              <a:xfrm rot="15223257">
                <a:off x="10951495" y="-1361687"/>
                <a:ext cx="2481010" cy="27233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Dark Gray Cone">
                <a:extLst>
                  <a:ext uri="{FF2B5EF4-FFF2-40B4-BE49-F238E27FC236}">
                    <a16:creationId xmlns:a16="http://schemas.microsoft.com/office/drawing/2014/main" id="{FDC3E80E-6198-FEF2-FE11-B54042511BCE}"/>
                  </a:ext>
                </a:extLst>
              </p:cNvPr>
              <p:cNvGraphicFramePr>
                <a:graphicFrameLocks noChangeAspect="1"/>
              </p:cNvGraphicFramePr>
              <p:nvPr>
                <p:extLst>
                  <p:ext uri="{D42A27DB-BD31-4B8C-83A1-F6EECF244321}">
                    <p14:modId xmlns:p14="http://schemas.microsoft.com/office/powerpoint/2010/main" val="861128993"/>
                  </p:ext>
                </p:extLst>
              </p:nvPr>
            </p:nvGraphicFramePr>
            <p:xfrm rot="7685726">
              <a:off x="568992" y="5538937"/>
              <a:ext cx="1064234" cy="1107778"/>
            </p:xfrm>
            <a:graphic>
              <a:graphicData uri="http://schemas.microsoft.com/office/drawing/2017/model3d">
                <am3d:model3d r:embed="rId6">
                  <am3d:spPr>
                    <a:xfrm rot="7685726">
                      <a:off x="0" y="0"/>
                      <a:ext cx="1064234" cy="1107778"/>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2054386" ay="-1360352" az="882025"/>
                    <am3d:postTrans dx="0" dy="0" dz="0"/>
                  </am3d:trans>
                  <am3d:raster rName="Office3DRenderer" rVer="16.0.8326">
                    <am3d:blip r:embed="rId7"/>
                  </am3d:raster>
                  <am3d:objViewport viewportSz="15583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Dark Gray Cone">
                <a:extLst>
                  <a:ext uri="{FF2B5EF4-FFF2-40B4-BE49-F238E27FC236}">
                    <a16:creationId xmlns:a16="http://schemas.microsoft.com/office/drawing/2014/main" id="{FDC3E80E-6198-FEF2-FE11-B54042511BCE}"/>
                  </a:ext>
                </a:extLst>
              </p:cNvPr>
              <p:cNvPicPr>
                <a:picLocks noGrp="1" noRot="1" noChangeAspect="1" noMove="1" noResize="1" noEditPoints="1" noAdjustHandles="1" noChangeArrowheads="1" noChangeShapeType="1" noCrop="1"/>
              </p:cNvPicPr>
              <p:nvPr/>
            </p:nvPicPr>
            <p:blipFill>
              <a:blip r:embed="rId7"/>
              <a:stretch>
                <a:fillRect/>
              </a:stretch>
            </p:blipFill>
            <p:spPr>
              <a:xfrm rot="7685726">
                <a:off x="568992" y="5538937"/>
                <a:ext cx="1064234" cy="11077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Dark Gray Sphere">
                <a:extLst>
                  <a:ext uri="{FF2B5EF4-FFF2-40B4-BE49-F238E27FC236}">
                    <a16:creationId xmlns:a16="http://schemas.microsoft.com/office/drawing/2014/main" id="{7EF37B64-EDC1-FFAB-7D25-9DEE94C5675F}"/>
                  </a:ext>
                </a:extLst>
              </p:cNvPr>
              <p:cNvGraphicFramePr/>
              <p:nvPr>
                <p:extLst>
                  <p:ext uri="{D42A27DB-BD31-4B8C-83A1-F6EECF244321}">
                    <p14:modId xmlns:p14="http://schemas.microsoft.com/office/powerpoint/2010/main" val="4062750597"/>
                  </p:ext>
                </p:extLst>
              </p:nvPr>
            </p:nvGraphicFramePr>
            <p:xfrm>
              <a:off x="5027840" y="5332323"/>
              <a:ext cx="1528408" cy="1281398"/>
            </p:xfrm>
            <a:graphic>
              <a:graphicData uri="http://schemas.microsoft.com/office/drawing/2017/model3d">
                <am3d:model3d r:embed="rId8">
                  <am3d:spPr>
                    <a:xfrm>
                      <a:off x="0" y="0"/>
                      <a:ext cx="1528408" cy="128139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9"/>
                  </am3d:raster>
                  <am3d:objViewport viewportSz="22633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Dark Gray Sphere">
                <a:extLst>
                  <a:ext uri="{FF2B5EF4-FFF2-40B4-BE49-F238E27FC236}">
                    <a16:creationId xmlns:a16="http://schemas.microsoft.com/office/drawing/2014/main" id="{7EF37B64-EDC1-FFAB-7D25-9DEE94C5675F}"/>
                  </a:ext>
                </a:extLst>
              </p:cNvPr>
              <p:cNvPicPr>
                <a:picLocks noGrp="1" noRot="1" noChangeAspect="1" noMove="1" noResize="1" noEditPoints="1" noAdjustHandles="1" noChangeArrowheads="1" noChangeShapeType="1" noCrop="1"/>
              </p:cNvPicPr>
              <p:nvPr/>
            </p:nvPicPr>
            <p:blipFill>
              <a:blip r:embed="rId9"/>
              <a:stretch>
                <a:fillRect/>
              </a:stretch>
            </p:blipFill>
            <p:spPr>
              <a:xfrm>
                <a:off x="5027840" y="5332323"/>
                <a:ext cx="1528408" cy="1281398"/>
              </a:xfrm>
              <a:prstGeom prst="rect">
                <a:avLst/>
              </a:prstGeom>
            </p:spPr>
          </p:pic>
        </mc:Fallback>
      </mc:AlternateContent>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7"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1"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2" name="Rectangle 68">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70">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7209505" cy="2986234"/>
          </a:xfrm>
        </p:spPr>
        <p:txBody>
          <a:bodyPr vert="horz" wrap="square" lIns="0" tIns="0" rIns="0" bIns="0" rtlCol="0" anchor="b" anchorCtr="0">
            <a:normAutofit/>
          </a:bodyPr>
          <a:lstStyle/>
          <a:p>
            <a:pPr>
              <a:lnSpc>
                <a:spcPct val="100000"/>
              </a:lnSpc>
            </a:pPr>
            <a:r>
              <a:rPr lang="en-US" kern="1200" dirty="0">
                <a:solidFill>
                  <a:schemeClr val="tx1"/>
                </a:solidFill>
                <a:effectLst>
                  <a:outerShdw blurRad="38100" dist="38100" dir="2700000" algn="tl">
                    <a:srgbClr val="000000">
                      <a:alpha val="43137"/>
                    </a:srgbClr>
                  </a:outerShdw>
                </a:effectLst>
                <a:latin typeface="Copperplate Gothic Bold" panose="020E0705020206020404" pitchFamily="34" charset="0"/>
              </a:rPr>
              <a:t>Website</a:t>
            </a:r>
            <a:r>
              <a:rPr lang="en-US" kern="1200" dirty="0">
                <a:solidFill>
                  <a:schemeClr val="tx1"/>
                </a:solidFill>
                <a:effectLst>
                  <a:outerShdw blurRad="38100" dist="38100" dir="2700000" algn="tl">
                    <a:srgbClr val="000000">
                      <a:alpha val="43137"/>
                    </a:srgbClr>
                  </a:outerShdw>
                </a:effectLst>
                <a:latin typeface="+mj-lt"/>
                <a:ea typeface="+mj-ea"/>
                <a:cs typeface="+mj-cs"/>
              </a:rPr>
              <a:t> </a:t>
            </a:r>
            <a:r>
              <a:rPr lang="en-US" kern="1200" dirty="0">
                <a:solidFill>
                  <a:schemeClr val="tx1"/>
                </a:solidFill>
                <a:effectLst>
                  <a:outerShdw blurRad="38100" dist="38100" dir="2700000" algn="tl">
                    <a:srgbClr val="000000">
                      <a:alpha val="43137"/>
                    </a:srgbClr>
                  </a:outerShdw>
                </a:effectLst>
                <a:latin typeface="Copperplate Gothic Bold" panose="020E0705020206020404" pitchFamily="34" charset="0"/>
              </a:rPr>
              <a:t>Name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23052" y="3521932"/>
            <a:ext cx="7065126" cy="2265216"/>
          </a:xfrm>
        </p:spPr>
        <p:txBody>
          <a:bodyPr vert="horz" wrap="square" lIns="0" tIns="0" rIns="0" bIns="0" rtlCol="0">
            <a:normAutofit/>
          </a:bodyPr>
          <a:lstStyle/>
          <a:p>
            <a:pPr marL="0" indent="0">
              <a:lnSpc>
                <a:spcPct val="100000"/>
              </a:lnSpc>
            </a:pPr>
            <a:r>
              <a:rPr lang="en-US" kern="1200" dirty="0">
                <a:effectLst>
                  <a:outerShdw blurRad="38100" dist="38100" dir="2700000" algn="tl">
                    <a:srgbClr val="000000">
                      <a:alpha val="43137"/>
                    </a:srgbClr>
                  </a:outerShdw>
                </a:effectLst>
                <a:latin typeface="+mn-lt"/>
                <a:ea typeface="+mn-ea"/>
                <a:cs typeface="+mn-cs"/>
              </a:rPr>
              <a:t>The history and how this company was formed.</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400"/>
                                        <p:tgtEl>
                                          <p:spTgt spid="1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3565525" cy="5543549"/>
          </a:xfrm>
        </p:spPr>
        <p:txBody>
          <a:bodyPr wrap="square" anchor="ctr">
            <a:normAutofit/>
          </a:bodyPr>
          <a:lstStyle/>
          <a:p>
            <a:r>
              <a:rPr lang="en-US" i="1" dirty="0">
                <a:effectLst>
                  <a:outerShdw blurRad="38100" dist="38100" dir="2700000" algn="tl">
                    <a:srgbClr val="000000">
                      <a:alpha val="43137"/>
                    </a:srgbClr>
                  </a:outerShdw>
                </a:effectLst>
                <a:latin typeface="Copperplate Gothic Bold" panose="020E0705020206020404" pitchFamily="34" charset="0"/>
              </a:rPr>
              <a:t>History</a:t>
            </a:r>
            <a:r>
              <a:rPr lang="en-US" i="1" dirty="0">
                <a:effectLst>
                  <a:outerShdw blurRad="38100" dist="38100" dir="2700000" algn="tl">
                    <a:srgbClr val="000000">
                      <a:alpha val="43137"/>
                    </a:srgbClr>
                  </a:outerShdw>
                </a:effectLst>
              </a:rPr>
              <a:t>:</a:t>
            </a:r>
          </a:p>
        </p:txBody>
      </p:sp>
      <p:sp>
        <p:nvSpPr>
          <p:cNvPr id="22" name="Rectangle 21">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June 20, 2023</a:t>
            </a:r>
            <a:endParaRPr lang="en-US">
              <a:solidFill>
                <a:schemeClr val="tx1">
                  <a:alpha val="80000"/>
                </a:schemeClr>
              </a:solidFill>
            </a:endParaRP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dirty="0">
              <a:solidFill>
                <a:schemeClr val="tx1">
                  <a:alpha val="80000"/>
                </a:schemeClr>
              </a:solidFill>
            </a:endParaRPr>
          </a:p>
        </p:txBody>
      </p:sp>
      <p:graphicFrame>
        <p:nvGraphicFramePr>
          <p:cNvPr id="9" name="Content Placeholder 2">
            <a:extLst>
              <a:ext uri="{FF2B5EF4-FFF2-40B4-BE49-F238E27FC236}">
                <a16:creationId xmlns:a16="http://schemas.microsoft.com/office/drawing/2014/main" id="{238486C2-E101-A84E-064E-9F6F97CE8C33}"/>
              </a:ext>
            </a:extLst>
          </p:cNvPr>
          <p:cNvGraphicFramePr>
            <a:graphicFrameLocks noGrp="1"/>
          </p:cNvGraphicFramePr>
          <p:nvPr>
            <p:ph idx="1"/>
            <p:extLst>
              <p:ext uri="{D42A27DB-BD31-4B8C-83A1-F6EECF244321}">
                <p14:modId xmlns:p14="http://schemas.microsoft.com/office/powerpoint/2010/main" val="980163732"/>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Graphic 9" descr="Plug outline">
            <a:extLst>
              <a:ext uri="{FF2B5EF4-FFF2-40B4-BE49-F238E27FC236}">
                <a16:creationId xmlns:a16="http://schemas.microsoft.com/office/drawing/2014/main" id="{A6BC7AED-1898-EED7-B352-4EC7164235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1096713" y="-416225"/>
            <a:ext cx="1537200" cy="1537200"/>
          </a:xfrm>
          <a:prstGeom prst="rect">
            <a:avLst/>
          </a:prstGeom>
        </p:spPr>
      </p:pic>
      <p:pic>
        <p:nvPicPr>
          <p:cNvPr id="14" name="Graphic 13" descr="Internet Of Things outline">
            <a:extLst>
              <a:ext uri="{FF2B5EF4-FFF2-40B4-BE49-F238E27FC236}">
                <a16:creationId xmlns:a16="http://schemas.microsoft.com/office/drawing/2014/main" id="{7BCF7FF7-6154-E9D4-B733-756FA6C7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33913" y="4464422"/>
            <a:ext cx="1428003" cy="1428003"/>
          </a:xfrm>
          <a:prstGeom prst="rect">
            <a:avLst/>
          </a:prstGeom>
        </p:spPr>
      </p:pic>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4500562" cy="1562959"/>
          </a:xfrm>
        </p:spPr>
        <p:txBody>
          <a:bodyPr wrap="square" anchor="t">
            <a:normAutofit/>
          </a:bodyPr>
          <a:lstStyle/>
          <a:p>
            <a:r>
              <a:rPr lang="en-US" i="1" dirty="0">
                <a:effectLst>
                  <a:outerShdw blurRad="38100" dist="38100" dir="2700000" algn="tl">
                    <a:srgbClr val="000000">
                      <a:alpha val="43137"/>
                    </a:srgbClr>
                  </a:outerShdw>
                </a:effectLst>
                <a:latin typeface="Copperplate Gothic Bold" panose="020E0705020206020404" pitchFamily="34" charset="0"/>
              </a:rPr>
              <a:t>Why “Lantern”?</a:t>
            </a:r>
          </a:p>
        </p:txBody>
      </p:sp>
      <p:sp>
        <p:nvSpPr>
          <p:cNvPr id="22" name="Freeform: Shape 14">
            <a:extLst>
              <a:ext uri="{FF2B5EF4-FFF2-40B4-BE49-F238E27FC236}">
                <a16:creationId xmlns:a16="http://schemas.microsoft.com/office/drawing/2014/main" id="{DE950493-A53F-4D4C-9157-A238C4B2A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06137B70-BBC0-DA77-B776-939EF4F3C621}"/>
              </a:ext>
            </a:extLst>
          </p:cNvPr>
          <p:cNvSpPr>
            <a:spLocks noGrp="1"/>
          </p:cNvSpPr>
          <p:nvPr>
            <p:ph idx="1"/>
          </p:nvPr>
        </p:nvSpPr>
        <p:spPr>
          <a:xfrm>
            <a:off x="5133280" y="628994"/>
            <a:ext cx="6924675" cy="1915335"/>
          </a:xfrm>
        </p:spPr>
        <p:txBody>
          <a:bodyPr anchor="t">
            <a:normAutofit fontScale="92500"/>
          </a:bodyPr>
          <a:lstStyle/>
          <a:p>
            <a:r>
              <a:rPr lang="en-US" sz="1800" dirty="0">
                <a:effectLst>
                  <a:outerShdw blurRad="38100" dist="38100" dir="2700000" algn="tl">
                    <a:srgbClr val="000000">
                      <a:alpha val="43137"/>
                    </a:srgbClr>
                  </a:outerShdw>
                </a:effectLst>
              </a:rPr>
              <a:t>Just like a lantern, we needed a light to guide us through the dark moments.</a:t>
            </a:r>
          </a:p>
          <a:p>
            <a:r>
              <a:rPr lang="en-US" sz="1800" dirty="0">
                <a:effectLst>
                  <a:outerShdw blurRad="38100" dist="38100" dir="2700000" algn="tl">
                    <a:srgbClr val="000000">
                      <a:alpha val="43137"/>
                    </a:srgbClr>
                  </a:outerShdw>
                </a:effectLst>
              </a:rPr>
              <a:t>Especially in technology, which is inevitably a complex field one could comprehend.</a:t>
            </a:r>
          </a:p>
          <a:p>
            <a:r>
              <a:rPr lang="en-US" sz="1800" dirty="0">
                <a:effectLst>
                  <a:outerShdw blurRad="38100" dist="38100" dir="2700000" algn="tl">
                    <a:srgbClr val="000000">
                      <a:alpha val="43137"/>
                    </a:srgbClr>
                  </a:outerShdw>
                </a:effectLst>
              </a:rPr>
              <a:t>Hence with guidance from our passionate experts, we’ll guide you through as much as you can. </a:t>
            </a:r>
          </a:p>
        </p:txBody>
      </p:sp>
      <p:pic>
        <p:nvPicPr>
          <p:cNvPr id="23" name="Picture 8" descr="Candlelit lamp">
            <a:extLst>
              <a:ext uri="{FF2B5EF4-FFF2-40B4-BE49-F238E27FC236}">
                <a16:creationId xmlns:a16="http://schemas.microsoft.com/office/drawing/2014/main" id="{A6C519ED-0BEA-C67D-7608-86676F3BDBE6}"/>
              </a:ext>
            </a:extLst>
          </p:cNvPr>
          <p:cNvPicPr>
            <a:picLocks noChangeAspect="1"/>
          </p:cNvPicPr>
          <p:nvPr/>
        </p:nvPicPr>
        <p:blipFill rotWithShape="1">
          <a:blip r:embed="rId2"/>
          <a:srcRect t="37898" b="10536"/>
          <a:stretch/>
        </p:blipFill>
        <p:spPr>
          <a:xfrm>
            <a:off x="20" y="2661510"/>
            <a:ext cx="12191980" cy="4196491"/>
          </a:xfrm>
          <a:custGeom>
            <a:avLst/>
            <a:gdLst/>
            <a:ahLst/>
            <a:cxnLst/>
            <a:rect l="l" t="t" r="r" b="b"/>
            <a:pathLst>
              <a:path w="12192000" h="4196491">
                <a:moveTo>
                  <a:pt x="0" y="0"/>
                </a:moveTo>
                <a:lnTo>
                  <a:pt x="12192000" y="0"/>
                </a:lnTo>
                <a:lnTo>
                  <a:pt x="12192000" y="4196491"/>
                </a:lnTo>
                <a:lnTo>
                  <a:pt x="0" y="4196491"/>
                </a:lnTo>
                <a:close/>
              </a:path>
            </a:pathLst>
          </a:custGeom>
        </p:spPr>
      </p:pic>
      <p:grpSp>
        <p:nvGrpSpPr>
          <p:cNvPr id="17" name="Group 16">
            <a:extLst>
              <a:ext uri="{FF2B5EF4-FFF2-40B4-BE49-F238E27FC236}">
                <a16:creationId xmlns:a16="http://schemas.microsoft.com/office/drawing/2014/main" id="{FF1EAF9B-8869-450E-98BF-FD6EA6564B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6428" y="1748729"/>
            <a:ext cx="1262947" cy="1335600"/>
            <a:chOff x="2678417" y="2427951"/>
            <a:chExt cx="1262947" cy="1335600"/>
          </a:xfrm>
        </p:grpSpPr>
        <p:sp>
          <p:nvSpPr>
            <p:cNvPr id="18" name="Freeform: Shape 17">
              <a:extLst>
                <a:ext uri="{FF2B5EF4-FFF2-40B4-BE49-F238E27FC236}">
                  <a16:creationId xmlns:a16="http://schemas.microsoft.com/office/drawing/2014/main" id="{8111FAA4-0B90-446B-9555-B7A9CB2C9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88E536E-9DE6-4085-9258-450A10AD0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Rectangle 20">
            <a:extLst>
              <a:ext uri="{FF2B5EF4-FFF2-40B4-BE49-F238E27FC236}">
                <a16:creationId xmlns:a16="http://schemas.microsoft.com/office/drawing/2014/main" id="{D20AE261-8977-4583-A036-88CC1CE1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solidFill>
                  <a:schemeClr val="tx1">
                    <a:alpha val="80000"/>
                  </a:schemeClr>
                </a:solidFill>
              </a:rPr>
              <a:t>Tuesday, June 20, 2023</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mc:AlternateContent xmlns:mc="http://schemas.openxmlformats.org/markup-compatibility/2006">
        <mc:Choice xmlns:am3d="http://schemas.microsoft.com/office/drawing/2017/model3d" Requires="am3d">
          <p:graphicFrame>
            <p:nvGraphicFramePr>
              <p:cNvPr id="10" name="3D Model 9" descr="Dark Gray Cone">
                <a:extLst>
                  <a:ext uri="{FF2B5EF4-FFF2-40B4-BE49-F238E27FC236}">
                    <a16:creationId xmlns:a16="http://schemas.microsoft.com/office/drawing/2014/main" id="{79716788-C42A-FFCF-C965-BB5A8CE7D8C0}"/>
                  </a:ext>
                </a:extLst>
              </p:cNvPr>
              <p:cNvGraphicFramePr>
                <a:graphicFrameLocks noChangeAspect="1"/>
              </p:cNvGraphicFramePr>
              <p:nvPr>
                <p:extLst>
                  <p:ext uri="{D42A27DB-BD31-4B8C-83A1-F6EECF244321}">
                    <p14:modId xmlns:p14="http://schemas.microsoft.com/office/powerpoint/2010/main" val="743146448"/>
                  </p:ext>
                </p:extLst>
              </p:nvPr>
            </p:nvGraphicFramePr>
            <p:xfrm rot="3069749">
              <a:off x="3716660" y="1319863"/>
              <a:ext cx="1673022" cy="1718859"/>
            </p:xfrm>
            <a:graphic>
              <a:graphicData uri="http://schemas.microsoft.com/office/drawing/2017/model3d">
                <am3d:model3d r:embed="rId3">
                  <am3d:spPr>
                    <a:xfrm rot="3069749">
                      <a:off x="0" y="0"/>
                      <a:ext cx="1673022" cy="1718859"/>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1589848" ay="-910976" az="446328"/>
                    <am3d:postTrans dx="0" dy="0" dz="0"/>
                  </am3d:trans>
                  <am3d:raster rName="Office3DRenderer" rVer="16.0.8326">
                    <am3d:blip r:embed="rId4"/>
                  </am3d:raster>
                  <am3d:objViewport viewportSz="26508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ark Gray Cone">
                <a:extLst>
                  <a:ext uri="{FF2B5EF4-FFF2-40B4-BE49-F238E27FC236}">
                    <a16:creationId xmlns:a16="http://schemas.microsoft.com/office/drawing/2014/main" id="{79716788-C42A-FFCF-C965-BB5A8CE7D8C0}"/>
                  </a:ext>
                </a:extLst>
              </p:cNvPr>
              <p:cNvPicPr>
                <a:picLocks noGrp="1" noRot="1" noChangeAspect="1" noMove="1" noResize="1" noEditPoints="1" noAdjustHandles="1" noChangeArrowheads="1" noChangeShapeType="1" noCrop="1"/>
              </p:cNvPicPr>
              <p:nvPr/>
            </p:nvPicPr>
            <p:blipFill>
              <a:blip r:embed="rId4"/>
              <a:stretch>
                <a:fillRect/>
              </a:stretch>
            </p:blipFill>
            <p:spPr>
              <a:xfrm rot="3069749">
                <a:off x="3716660" y="1319863"/>
                <a:ext cx="1673022" cy="17188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Dark Gray Sphere">
                <a:extLst>
                  <a:ext uri="{FF2B5EF4-FFF2-40B4-BE49-F238E27FC236}">
                    <a16:creationId xmlns:a16="http://schemas.microsoft.com/office/drawing/2014/main" id="{2990E0DF-3EFA-4F71-61B7-C588D3CB3B02}"/>
                  </a:ext>
                </a:extLst>
              </p:cNvPr>
              <p:cNvGraphicFramePr>
                <a:graphicFrameLocks noChangeAspect="1"/>
              </p:cNvGraphicFramePr>
              <p:nvPr>
                <p:extLst>
                  <p:ext uri="{D42A27DB-BD31-4B8C-83A1-F6EECF244321}">
                    <p14:modId xmlns:p14="http://schemas.microsoft.com/office/powerpoint/2010/main" val="4164951982"/>
                  </p:ext>
                </p:extLst>
              </p:nvPr>
            </p:nvGraphicFramePr>
            <p:xfrm>
              <a:off x="10399572" y="-275402"/>
              <a:ext cx="930927" cy="930927"/>
            </p:xfrm>
            <a:graphic>
              <a:graphicData uri="http://schemas.microsoft.com/office/drawing/2017/model3d">
                <am3d:model3d r:embed="rId5">
                  <am3d:spPr>
                    <a:xfrm>
                      <a:off x="0" y="0"/>
                      <a:ext cx="930927" cy="93092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3389950" ay="353458" az="-10271156"/>
                    <am3d:postTrans dx="0" dy="0" dz="0"/>
                  </am3d:trans>
                  <am3d:raster rName="Office3DRenderer" rVer="16.0.8326">
                    <am3d:blip r:embed="rId6"/>
                  </am3d:raster>
                  <am3d:objViewport viewportSz="15578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Dark Gray Sphere">
                <a:extLst>
                  <a:ext uri="{FF2B5EF4-FFF2-40B4-BE49-F238E27FC236}">
                    <a16:creationId xmlns:a16="http://schemas.microsoft.com/office/drawing/2014/main" id="{2990E0DF-3EFA-4F71-61B7-C588D3CB3B02}"/>
                  </a:ext>
                </a:extLst>
              </p:cNvPr>
              <p:cNvPicPr>
                <a:picLocks noGrp="1" noRot="1" noChangeAspect="1" noMove="1" noResize="1" noEditPoints="1" noAdjustHandles="1" noChangeArrowheads="1" noChangeShapeType="1" noCrop="1"/>
              </p:cNvPicPr>
              <p:nvPr/>
            </p:nvPicPr>
            <p:blipFill>
              <a:blip r:embed="rId6"/>
              <a:stretch>
                <a:fillRect/>
              </a:stretch>
            </p:blipFill>
            <p:spPr>
              <a:xfrm>
                <a:off x="10399572" y="-275402"/>
                <a:ext cx="930927" cy="930927"/>
              </a:xfrm>
              <a:prstGeom prst="rect">
                <a:avLst/>
              </a:prstGeom>
            </p:spPr>
          </p:pic>
        </mc:Fallback>
      </mc:AlternateContent>
    </p:spTree>
    <p:extLst>
      <p:ext uri="{BB962C8B-B14F-4D97-AF65-F5344CB8AC3E}">
        <p14:creationId xmlns:p14="http://schemas.microsoft.com/office/powerpoint/2010/main" val="407335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i="1" dirty="0">
                <a:effectLst>
                  <a:outerShdw blurRad="38100" dist="38100" dir="2700000" algn="tl">
                    <a:srgbClr val="000000">
                      <a:alpha val="43137"/>
                    </a:srgbClr>
                  </a:outerShdw>
                </a:effectLst>
                <a:latin typeface="Copperplate Gothic Bold" panose="020E0705020206020404" pitchFamily="34" charset="0"/>
              </a:rPr>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544783930"/>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dirty="0">
                <a:solidFill>
                  <a:schemeClr val="tx1"/>
                </a:solidFill>
              </a:rPr>
              <a:t>Tuesday, June 20, 2023</a:t>
            </a:r>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solidFill>
                  <a:schemeClr val="tx1">
                    <a:alpha val="80000"/>
                  </a:schemeClr>
                </a:solidFill>
              </a:rPr>
              <a:pPr/>
              <a:t>7</a:t>
            </a:fld>
            <a:endParaRPr lang="en-US" dirty="0">
              <a:solidFill>
                <a:schemeClr val="tx1">
                  <a:alpha val="80000"/>
                </a:schemeClr>
              </a:solidFill>
            </a:endParaRPr>
          </a:p>
        </p:txBody>
      </p:sp>
      <p:pic>
        <p:nvPicPr>
          <p:cNvPr id="8" name="Picture 7" descr="A picture containing text, graphic design, graphics, poster&#10;&#10;Description automatically generated">
            <a:extLst>
              <a:ext uri="{FF2B5EF4-FFF2-40B4-BE49-F238E27FC236}">
                <a16:creationId xmlns:a16="http://schemas.microsoft.com/office/drawing/2014/main" id="{C4BAE3CD-5846-CED4-00B5-7067C4709422}"/>
              </a:ext>
            </a:extLst>
          </p:cNvPr>
          <p:cNvPicPr>
            <a:picLocks noChangeAspect="1"/>
          </p:cNvPicPr>
          <p:nvPr/>
        </p:nvPicPr>
        <p:blipFill>
          <a:blip r:embed="rId8"/>
          <a:stretch>
            <a:fillRect/>
          </a:stretch>
        </p:blipFill>
        <p:spPr>
          <a:xfrm>
            <a:off x="7521370" y="5592371"/>
            <a:ext cx="1015044" cy="10150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black background with white text&#10;&#10;Description automatically generated with low confidence">
            <a:extLst>
              <a:ext uri="{FF2B5EF4-FFF2-40B4-BE49-F238E27FC236}">
                <a16:creationId xmlns:a16="http://schemas.microsoft.com/office/drawing/2014/main" id="{A868C3E8-9B02-6B43-E376-D99D8808FB18}"/>
              </a:ext>
            </a:extLst>
          </p:cNvPr>
          <p:cNvPicPr>
            <a:picLocks noChangeAspect="1"/>
          </p:cNvPicPr>
          <p:nvPr/>
        </p:nvPicPr>
        <p:blipFill rotWithShape="1">
          <a:blip r:embed="rId9"/>
          <a:srcRect l="7294" t="6181" r="5426" b="17423"/>
          <a:stretch/>
        </p:blipFill>
        <p:spPr>
          <a:xfrm>
            <a:off x="4325256" y="765175"/>
            <a:ext cx="3541487" cy="1746387"/>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m3d="http://schemas.microsoft.com/office/drawing/2017/model3d" Requires="am3d">
          <p:graphicFrame>
            <p:nvGraphicFramePr>
              <p:cNvPr id="11" name="3D Model 10" descr="Cpu">
                <a:extLst>
                  <a:ext uri="{FF2B5EF4-FFF2-40B4-BE49-F238E27FC236}">
                    <a16:creationId xmlns:a16="http://schemas.microsoft.com/office/drawing/2014/main" id="{50922E31-0D47-1E35-0381-1BB1C82BFFD9}"/>
                  </a:ext>
                </a:extLst>
              </p:cNvPr>
              <p:cNvGraphicFramePr>
                <a:graphicFrameLocks noChangeAspect="1"/>
              </p:cNvGraphicFramePr>
              <p:nvPr>
                <p:extLst>
                  <p:ext uri="{D42A27DB-BD31-4B8C-83A1-F6EECF244321}">
                    <p14:modId xmlns:p14="http://schemas.microsoft.com/office/powerpoint/2010/main" val="1395979122"/>
                  </p:ext>
                </p:extLst>
              </p:nvPr>
            </p:nvGraphicFramePr>
            <p:xfrm>
              <a:off x="1193253" y="1443140"/>
              <a:ext cx="1678750" cy="1339644"/>
            </p:xfrm>
            <a:graphic>
              <a:graphicData uri="http://schemas.microsoft.com/office/drawing/2017/model3d">
                <am3d:model3d r:embed="rId10">
                  <am3d:spPr>
                    <a:xfrm>
                      <a:off x="0" y="0"/>
                      <a:ext cx="1678750" cy="1339644"/>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2770185" ay="478766" az="493684"/>
                    <am3d:postTrans dx="0" dy="0" dz="0"/>
                  </am3d:trans>
                  <am3d:raster rName="Office3DRenderer" rVer="16.0.8326">
                    <am3d:blip r:embed="rId11"/>
                  </am3d:raster>
                  <am3d:objViewport viewportSz="18457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pu">
                <a:extLst>
                  <a:ext uri="{FF2B5EF4-FFF2-40B4-BE49-F238E27FC236}">
                    <a16:creationId xmlns:a16="http://schemas.microsoft.com/office/drawing/2014/main" id="{50922E31-0D47-1E35-0381-1BB1C82BFFD9}"/>
                  </a:ext>
                </a:extLst>
              </p:cNvPr>
              <p:cNvPicPr>
                <a:picLocks noGrp="1" noRot="1" noChangeAspect="1" noMove="1" noResize="1" noEditPoints="1" noAdjustHandles="1" noChangeArrowheads="1" noChangeShapeType="1" noCrop="1"/>
              </p:cNvPicPr>
              <p:nvPr/>
            </p:nvPicPr>
            <p:blipFill>
              <a:blip r:embed="rId11"/>
              <a:stretch>
                <a:fillRect/>
              </a:stretch>
            </p:blipFill>
            <p:spPr>
              <a:xfrm>
                <a:off x="1193253" y="1443140"/>
                <a:ext cx="1678750" cy="1339644"/>
              </a:xfrm>
              <a:prstGeom prst="rect">
                <a:avLst/>
              </a:prstGeom>
            </p:spPr>
          </p:pic>
        </mc:Fallback>
      </mc:AlternateContent>
      <p:pic>
        <p:nvPicPr>
          <p:cNvPr id="2052" name="Picture 4" descr="AU-CDE: MBA Business Analytics">
            <a:extLst>
              <a:ext uri="{FF2B5EF4-FFF2-40B4-BE49-F238E27FC236}">
                <a16:creationId xmlns:a16="http://schemas.microsoft.com/office/drawing/2014/main" id="{3DC70663-B68A-CFE2-3AD3-0A8279C474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82474" y="5653886"/>
            <a:ext cx="734172" cy="73417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cxnSp>
        <p:nvCxnSpPr>
          <p:cNvPr id="13" name="Connector: Curved 12">
            <a:extLst>
              <a:ext uri="{FF2B5EF4-FFF2-40B4-BE49-F238E27FC236}">
                <a16:creationId xmlns:a16="http://schemas.microsoft.com/office/drawing/2014/main" id="{FD73F84F-88A8-1CB2-8F5E-E5B7E30890A7}"/>
              </a:ext>
            </a:extLst>
          </p:cNvPr>
          <p:cNvCxnSpPr>
            <a:cxnSpLocks/>
          </p:cNvCxnSpPr>
          <p:nvPr/>
        </p:nvCxnSpPr>
        <p:spPr>
          <a:xfrm rot="10800000" flipV="1">
            <a:off x="7620000" y="410778"/>
            <a:ext cx="609600" cy="462056"/>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6E64C0C-3EAB-4968-98A6-7888DC9D4C2A}"/>
              </a:ext>
            </a:extLst>
          </p:cNvPr>
          <p:cNvSpPr txBox="1"/>
          <p:nvPr/>
        </p:nvSpPr>
        <p:spPr>
          <a:xfrm>
            <a:off x="8229600" y="126258"/>
            <a:ext cx="1704109" cy="738664"/>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rPr>
              <a:t>Yes, he’s a student teaching other fellow students too.</a:t>
            </a:r>
          </a:p>
        </p:txBody>
      </p:sp>
      <mc:AlternateContent xmlns:mc="http://schemas.openxmlformats.org/markup-compatibility/2006">
        <mc:Choice xmlns:am3d="http://schemas.microsoft.com/office/drawing/2017/model3d" Requires="am3d">
          <p:graphicFrame>
            <p:nvGraphicFramePr>
              <p:cNvPr id="17" name="3D Model 16" descr="Dark Gray Cone">
                <a:extLst>
                  <a:ext uri="{FF2B5EF4-FFF2-40B4-BE49-F238E27FC236}">
                    <a16:creationId xmlns:a16="http://schemas.microsoft.com/office/drawing/2014/main" id="{72C6A6B6-0C16-96C7-2350-8B254DA8C9FC}"/>
                  </a:ext>
                </a:extLst>
              </p:cNvPr>
              <p:cNvGraphicFramePr>
                <a:graphicFrameLocks noChangeAspect="1"/>
              </p:cNvGraphicFramePr>
              <p:nvPr>
                <p:extLst>
                  <p:ext uri="{D42A27DB-BD31-4B8C-83A1-F6EECF244321}">
                    <p14:modId xmlns:p14="http://schemas.microsoft.com/office/powerpoint/2010/main" val="2944848264"/>
                  </p:ext>
                </p:extLst>
              </p:nvPr>
            </p:nvGraphicFramePr>
            <p:xfrm rot="20811237">
              <a:off x="134433" y="4926616"/>
              <a:ext cx="1296004" cy="1331511"/>
            </p:xfrm>
            <a:graphic>
              <a:graphicData uri="http://schemas.microsoft.com/office/drawing/2017/model3d">
                <am3d:model3d r:embed="rId13">
                  <am3d:spPr>
                    <a:xfrm rot="20811237">
                      <a:off x="0" y="0"/>
                      <a:ext cx="1296004" cy="1331511"/>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1589848" ay="-910976" az="446328"/>
                    <am3d:postTrans dx="0" dy="0" dz="0"/>
                  </am3d:trans>
                  <am3d:raster rName="Office3DRenderer" rVer="16.0.8326">
                    <am3d:blip r:embed="rId14"/>
                  </am3d:raster>
                  <am3d:objViewport viewportSz="20534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Dark Gray Cone">
                <a:extLst>
                  <a:ext uri="{FF2B5EF4-FFF2-40B4-BE49-F238E27FC236}">
                    <a16:creationId xmlns:a16="http://schemas.microsoft.com/office/drawing/2014/main" id="{72C6A6B6-0C16-96C7-2350-8B254DA8C9FC}"/>
                  </a:ext>
                </a:extLst>
              </p:cNvPr>
              <p:cNvPicPr>
                <a:picLocks noGrp="1" noRot="1" noChangeAspect="1" noMove="1" noResize="1" noEditPoints="1" noAdjustHandles="1" noChangeArrowheads="1" noChangeShapeType="1" noCrop="1"/>
              </p:cNvPicPr>
              <p:nvPr/>
            </p:nvPicPr>
            <p:blipFill>
              <a:blip r:embed="rId14"/>
              <a:stretch>
                <a:fillRect/>
              </a:stretch>
            </p:blipFill>
            <p:spPr>
              <a:xfrm rot="20811237">
                <a:off x="134433" y="4926616"/>
                <a:ext cx="1296004" cy="1331511"/>
              </a:xfrm>
              <a:prstGeom prst="rect">
                <a:avLst/>
              </a:prstGeom>
            </p:spPr>
          </p:pic>
        </mc:Fallback>
      </mc:AlternateContent>
      <p:cxnSp>
        <p:nvCxnSpPr>
          <p:cNvPr id="20" name="Straight Connector 19">
            <a:extLst>
              <a:ext uri="{FF2B5EF4-FFF2-40B4-BE49-F238E27FC236}">
                <a16:creationId xmlns:a16="http://schemas.microsoft.com/office/drawing/2014/main" id="{93186AD8-7854-F79D-D692-58251A5CFC9E}"/>
              </a:ext>
            </a:extLst>
          </p:cNvPr>
          <p:cNvCxnSpPr>
            <a:cxnSpLocks/>
          </p:cNvCxnSpPr>
          <p:nvPr/>
        </p:nvCxnSpPr>
        <p:spPr>
          <a:xfrm>
            <a:off x="2186623" y="3565701"/>
            <a:ext cx="0" cy="381382"/>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0627E6D-E553-5131-8A4D-18688AA4FC25}"/>
              </a:ext>
            </a:extLst>
          </p:cNvPr>
          <p:cNvCxnSpPr/>
          <p:nvPr/>
        </p:nvCxnSpPr>
        <p:spPr>
          <a:xfrm>
            <a:off x="4140072" y="4287112"/>
            <a:ext cx="0" cy="381382"/>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BBE739-900A-1EC2-594F-9125BA3D9397}"/>
              </a:ext>
            </a:extLst>
          </p:cNvPr>
          <p:cNvCxnSpPr/>
          <p:nvPr/>
        </p:nvCxnSpPr>
        <p:spPr>
          <a:xfrm flipV="1">
            <a:off x="6096000" y="3565701"/>
            <a:ext cx="0" cy="38138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839A26-39DD-DCFF-4AFF-F79EFAAF08E6}"/>
              </a:ext>
            </a:extLst>
          </p:cNvPr>
          <p:cNvCxnSpPr/>
          <p:nvPr/>
        </p:nvCxnSpPr>
        <p:spPr>
          <a:xfrm>
            <a:off x="8051568" y="4287112"/>
            <a:ext cx="0" cy="38138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979560-D3D3-D6B2-1F55-50A9D1C20040}"/>
              </a:ext>
            </a:extLst>
          </p:cNvPr>
          <p:cNvCxnSpPr>
            <a:cxnSpLocks/>
          </p:cNvCxnSpPr>
          <p:nvPr/>
        </p:nvCxnSpPr>
        <p:spPr>
          <a:xfrm>
            <a:off x="10005376" y="3565701"/>
            <a:ext cx="0" cy="42658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048" name="Graphic 2047" descr="Connected outline">
            <a:extLst>
              <a:ext uri="{FF2B5EF4-FFF2-40B4-BE49-F238E27FC236}">
                <a16:creationId xmlns:a16="http://schemas.microsoft.com/office/drawing/2014/main" id="{6A6A7CA8-9263-D4A1-FF52-3186CA9416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0800000">
            <a:off x="11251591" y="1113272"/>
            <a:ext cx="1584996" cy="1584996"/>
          </a:xfrm>
          <a:prstGeom prst="rect">
            <a:avLst/>
          </a:prstGeom>
        </p:spPr>
      </p:pic>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7188"/>
        </a:solidFill>
        <a:effectLst/>
      </p:bgPr>
    </p:bg>
    <p:spTree>
      <p:nvGrpSpPr>
        <p:cNvPr id="1" name=""/>
        <p:cNvGrpSpPr/>
        <p:nvPr/>
      </p:nvGrpSpPr>
      <p:grpSpPr>
        <a:xfrm>
          <a:off x="0" y="0"/>
          <a:ext cx="0" cy="0"/>
          <a:chOff x="0" y="0"/>
          <a:chExt cx="0" cy="0"/>
        </a:xfrm>
      </p:grpSpPr>
      <p:sp useBgFill="1">
        <p:nvSpPr>
          <p:cNvPr id="34" name="Rectangle 19">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50800"/>
            <a:ext cx="7308850" cy="986400"/>
          </a:xfrm>
        </p:spPr>
        <p:txBody>
          <a:bodyPr wrap="square" anchor="ctr">
            <a:normAutofit/>
          </a:bodyPr>
          <a:lstStyle/>
          <a:p>
            <a:r>
              <a:rPr lang="en-US" i="1" dirty="0">
                <a:effectLst>
                  <a:outerShdw blurRad="38100" dist="38100" dir="2700000" algn="tl">
                    <a:srgbClr val="000000">
                      <a:alpha val="43137"/>
                    </a:srgbClr>
                  </a:outerShdw>
                </a:effectLst>
                <a:latin typeface="Copperplate Gothic Bold" panose="020E0705020206020404" pitchFamily="34" charset="0"/>
              </a:rPr>
              <a:t>Evolution of Logo:</a:t>
            </a:r>
          </a:p>
        </p:txBody>
      </p:sp>
      <p:sp>
        <p:nvSpPr>
          <p:cNvPr id="35" name="Rectangle 21">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689817" y="6581712"/>
            <a:ext cx="1764409" cy="103283"/>
          </a:xfrm>
        </p:spPr>
        <p:txBody>
          <a:bodyPr/>
          <a:lstStyle/>
          <a:p>
            <a:pPr defTabSz="612648">
              <a:spcAft>
                <a:spcPts val="600"/>
              </a:spcAft>
            </a:pPr>
            <a:r>
              <a:rPr lang="en-US" kern="1200" dirty="0">
                <a:solidFill>
                  <a:schemeClr val="tx1">
                    <a:alpha val="80000"/>
                  </a:schemeClr>
                </a:solidFill>
                <a:latin typeface="+mn-lt"/>
                <a:ea typeface="+mn-ea"/>
                <a:cs typeface="+mn-cs"/>
              </a:rPr>
              <a:t>Tuesday, June 20, 2023</a:t>
            </a:r>
            <a:endParaRPr lang="en-US" sz="1200" dirty="0">
              <a:solidFill>
                <a:schemeClr val="tx1">
                  <a:alpha val="80000"/>
                </a:schemeClr>
              </a:solidFill>
            </a:endParaRP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847805" y="6581712"/>
            <a:ext cx="4281461" cy="103283"/>
          </a:xfrm>
        </p:spPr>
        <p:txBody>
          <a:bodyPr/>
          <a:lstStyle/>
          <a:p>
            <a:pPr defTabSz="612648">
              <a:spcAft>
                <a:spcPts val="600"/>
              </a:spcAft>
            </a:pPr>
            <a:r>
              <a:rPr lang="en-US" kern="1200" dirty="0">
                <a:solidFill>
                  <a:schemeClr val="tx1">
                    <a:alpha val="80000"/>
                  </a:schemeClr>
                </a:solidFill>
                <a:latin typeface="+mn-lt"/>
                <a:ea typeface="+mn-ea"/>
                <a:cs typeface="+mn-cs"/>
              </a:rPr>
              <a:t>Daniah Muti, WD73 – </a:t>
            </a:r>
            <a:r>
              <a:rPr lang="en-US" kern="1200" dirty="0" err="1">
                <a:solidFill>
                  <a:schemeClr val="tx1">
                    <a:alpha val="80000"/>
                  </a:schemeClr>
                </a:solidFill>
                <a:latin typeface="+mn-lt"/>
                <a:ea typeface="+mn-ea"/>
                <a:cs typeface="+mn-cs"/>
              </a:rPr>
              <a:t>TechBlazers</a:t>
            </a:r>
            <a:r>
              <a:rPr lang="en-US" kern="1200" dirty="0">
                <a:solidFill>
                  <a:schemeClr val="tx1">
                    <a:alpha val="80000"/>
                  </a:schemeClr>
                </a:solidFill>
                <a:latin typeface="+mn-lt"/>
                <a:ea typeface="+mn-ea"/>
                <a:cs typeface="+mn-cs"/>
              </a:rPr>
              <a:t>.</a:t>
            </a:r>
            <a:endParaRPr lang="en-US" sz="1200" dirty="0">
              <a:solidFill>
                <a:schemeClr val="tx1">
                  <a:alpha val="8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10589018" y="6440145"/>
            <a:ext cx="1135784" cy="103283"/>
          </a:xfrm>
        </p:spPr>
        <p:txBody>
          <a:bodyPr/>
          <a:lstStyle/>
          <a:p>
            <a:pPr defTabSz="612648">
              <a:spcAft>
                <a:spcPts val="600"/>
              </a:spcAft>
            </a:pPr>
            <a:fld id="{DBA1B0FB-D917-4C8C-928F-313BD683BF39}" type="slidenum">
              <a:rPr lang="en-US" kern="1200">
                <a:solidFill>
                  <a:schemeClr val="tx1">
                    <a:alpha val="80000"/>
                  </a:schemeClr>
                </a:solidFill>
                <a:latin typeface="+mn-lt"/>
                <a:ea typeface="+mn-ea"/>
                <a:cs typeface="+mn-cs"/>
              </a:rPr>
              <a:pPr defTabSz="612648">
                <a:spcAft>
                  <a:spcPts val="600"/>
                </a:spcAft>
              </a:pPr>
              <a:t>8</a:t>
            </a:fld>
            <a:endParaRPr lang="en-US" sz="1200" dirty="0">
              <a:solidFill>
                <a:schemeClr val="tx1">
                  <a:alpha val="80000"/>
                </a:schemeClr>
              </a:solidFill>
            </a:endParaRPr>
          </a:p>
        </p:txBody>
      </p:sp>
      <p:pic>
        <p:nvPicPr>
          <p:cNvPr id="8" name="Picture 7" descr="A logo for a company&#10;&#10;Description automatically generated with low confidence">
            <a:extLst>
              <a:ext uri="{FF2B5EF4-FFF2-40B4-BE49-F238E27FC236}">
                <a16:creationId xmlns:a16="http://schemas.microsoft.com/office/drawing/2014/main" id="{D21D189B-1FB7-7039-C76A-F7A932458938}"/>
              </a:ext>
            </a:extLst>
          </p:cNvPr>
          <p:cNvPicPr>
            <a:picLocks noChangeAspect="1"/>
          </p:cNvPicPr>
          <p:nvPr/>
        </p:nvPicPr>
        <p:blipFill>
          <a:blip r:embed="rId2"/>
          <a:stretch>
            <a:fillRect/>
          </a:stretch>
        </p:blipFill>
        <p:spPr>
          <a:xfrm>
            <a:off x="689817" y="1795460"/>
            <a:ext cx="2939901" cy="293990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0" name="Picture 9" descr="A blue sign with white text&#10;&#10;Description automatically generated with medium confidence">
            <a:extLst>
              <a:ext uri="{FF2B5EF4-FFF2-40B4-BE49-F238E27FC236}">
                <a16:creationId xmlns:a16="http://schemas.microsoft.com/office/drawing/2014/main" id="{FB294C63-C16F-982D-04B3-5A482DA472D0}"/>
              </a:ext>
            </a:extLst>
          </p:cNvPr>
          <p:cNvPicPr>
            <a:picLocks noChangeAspect="1"/>
          </p:cNvPicPr>
          <p:nvPr/>
        </p:nvPicPr>
        <p:blipFill rotWithShape="1">
          <a:blip r:embed="rId3"/>
          <a:srcRect l="5084" t="9610" b="6197"/>
          <a:stretch/>
        </p:blipFill>
        <p:spPr>
          <a:xfrm>
            <a:off x="3629718" y="2974100"/>
            <a:ext cx="4105815" cy="110266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descr="A picture containing text, font, design, logo&#10;&#10;Description automatically generated">
            <a:extLst>
              <a:ext uri="{FF2B5EF4-FFF2-40B4-BE49-F238E27FC236}">
                <a16:creationId xmlns:a16="http://schemas.microsoft.com/office/drawing/2014/main" id="{1F383A80-B42B-5758-EA6D-D0D508A43218}"/>
              </a:ext>
            </a:extLst>
          </p:cNvPr>
          <p:cNvPicPr>
            <a:picLocks noChangeAspect="1"/>
          </p:cNvPicPr>
          <p:nvPr/>
        </p:nvPicPr>
        <p:blipFill>
          <a:blip r:embed="rId4"/>
          <a:stretch>
            <a:fillRect/>
          </a:stretch>
        </p:blipFill>
        <p:spPr>
          <a:xfrm>
            <a:off x="8018352" y="1945036"/>
            <a:ext cx="3332563" cy="33325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7A5267C6-90C2-6B57-7ED8-981B7B54246D}"/>
              </a:ext>
            </a:extLst>
          </p:cNvPr>
          <p:cNvSpPr txBox="1"/>
          <p:nvPr/>
        </p:nvSpPr>
        <p:spPr>
          <a:xfrm>
            <a:off x="1527542" y="4793566"/>
            <a:ext cx="1264449" cy="400110"/>
          </a:xfrm>
          <a:prstGeom prst="rect">
            <a:avLst/>
          </a:prstGeom>
          <a:noFill/>
        </p:spPr>
        <p:txBody>
          <a:bodyPr wrap="none" rtlCol="0">
            <a:spAutoFit/>
          </a:bodyPr>
          <a:lstStyle/>
          <a:p>
            <a:pPr defTabSz="612648">
              <a:spcAft>
                <a:spcPts val="600"/>
              </a:spcAft>
            </a:pPr>
            <a:r>
              <a:rPr lang="en-US" sz="2000" kern="1200" dirty="0">
                <a:solidFill>
                  <a:schemeClr val="tx1"/>
                </a:solidFill>
                <a:effectLst>
                  <a:outerShdw blurRad="38100" dist="38100" dir="2700000" algn="tl">
                    <a:srgbClr val="000000">
                      <a:alpha val="43137"/>
                    </a:srgbClr>
                  </a:outerShdw>
                </a:effectLst>
              </a:rPr>
              <a:t>Year: 2020</a:t>
            </a:r>
            <a:endParaRPr lang="en-US" sz="3200"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73F8AF82-6FED-25C2-ABF6-54DD6D371EA0}"/>
              </a:ext>
            </a:extLst>
          </p:cNvPr>
          <p:cNvSpPr txBox="1"/>
          <p:nvPr/>
        </p:nvSpPr>
        <p:spPr>
          <a:xfrm rot="247154">
            <a:off x="5050399" y="4157145"/>
            <a:ext cx="1264449" cy="400110"/>
          </a:xfrm>
          <a:prstGeom prst="rect">
            <a:avLst/>
          </a:prstGeom>
          <a:noFill/>
        </p:spPr>
        <p:txBody>
          <a:bodyPr wrap="none" rtlCol="0">
            <a:spAutoFit/>
          </a:bodyPr>
          <a:lstStyle/>
          <a:p>
            <a:pPr defTabSz="612648">
              <a:spcAft>
                <a:spcPts val="600"/>
              </a:spcAft>
            </a:pPr>
            <a:r>
              <a:rPr lang="en-US" sz="2000" kern="1200" dirty="0">
                <a:solidFill>
                  <a:schemeClr val="tx1"/>
                </a:solidFill>
                <a:effectLst>
                  <a:outerShdw blurRad="38100" dist="38100" dir="2700000" algn="tl">
                    <a:srgbClr val="000000">
                      <a:alpha val="43137"/>
                    </a:srgbClr>
                  </a:outerShdw>
                </a:effectLst>
              </a:rPr>
              <a:t>Year: 2022</a:t>
            </a:r>
            <a:endParaRPr lang="en-US" sz="3200"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324F33BA-E048-B878-AC69-583D02152E4C}"/>
              </a:ext>
            </a:extLst>
          </p:cNvPr>
          <p:cNvSpPr txBox="1"/>
          <p:nvPr/>
        </p:nvSpPr>
        <p:spPr>
          <a:xfrm>
            <a:off x="9052408" y="5415998"/>
            <a:ext cx="1264449" cy="400110"/>
          </a:xfrm>
          <a:prstGeom prst="rect">
            <a:avLst/>
          </a:prstGeom>
          <a:noFill/>
        </p:spPr>
        <p:txBody>
          <a:bodyPr wrap="none" rtlCol="0">
            <a:spAutoFit/>
          </a:bodyPr>
          <a:lstStyle/>
          <a:p>
            <a:pPr defTabSz="612648">
              <a:spcAft>
                <a:spcPts val="600"/>
              </a:spcAft>
            </a:pPr>
            <a:r>
              <a:rPr lang="en-US" sz="2000" kern="1200" dirty="0">
                <a:solidFill>
                  <a:schemeClr val="tx1"/>
                </a:solidFill>
                <a:effectLst>
                  <a:outerShdw blurRad="38100" dist="38100" dir="2700000" algn="tl">
                    <a:srgbClr val="000000">
                      <a:alpha val="43137"/>
                    </a:srgbClr>
                  </a:outerShdw>
                </a:effectLst>
              </a:rPr>
              <a:t>Year: 2023</a:t>
            </a:r>
            <a:endParaRPr lang="en-US" sz="3200" dirty="0">
              <a:effectLst>
                <a:outerShdw blurRad="38100" dist="38100" dir="2700000" algn="tl">
                  <a:srgbClr val="000000">
                    <a:alpha val="43137"/>
                  </a:srgbClr>
                </a:outerShdw>
              </a:effectLst>
            </a:endParaRPr>
          </a:p>
        </p:txBody>
      </p:sp>
      <p:pic>
        <p:nvPicPr>
          <p:cNvPr id="16" name="Graphic 15" descr="Internet Of Things outline">
            <a:extLst>
              <a:ext uri="{FF2B5EF4-FFF2-40B4-BE49-F238E27FC236}">
                <a16:creationId xmlns:a16="http://schemas.microsoft.com/office/drawing/2014/main" id="{A572EF41-5B99-D099-003A-858762BD29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46456" y="128434"/>
            <a:ext cx="1428003" cy="1428003"/>
          </a:xfrm>
          <a:prstGeom prst="rect">
            <a:avLst/>
          </a:prstGeom>
        </p:spPr>
      </p:pic>
    </p:spTree>
    <p:extLst>
      <p:ext uri="{BB962C8B-B14F-4D97-AF65-F5344CB8AC3E}">
        <p14:creationId xmlns:p14="http://schemas.microsoft.com/office/powerpoint/2010/main" val="239337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549275"/>
            <a:ext cx="9698038" cy="2986234"/>
          </a:xfrm>
        </p:spPr>
        <p:txBody>
          <a:bodyPr vert="horz" wrap="square" lIns="0" tIns="0" rIns="0" bIns="0" rtlCol="0" anchor="b" anchorCtr="0">
            <a:normAutofit/>
          </a:bodyPr>
          <a:lstStyle/>
          <a:p>
            <a:pPr>
              <a:lnSpc>
                <a:spcPct val="100000"/>
              </a:lnSpc>
            </a:pPr>
            <a:r>
              <a:rPr lang="en-US" sz="6400" kern="1200" dirty="0">
                <a:solidFill>
                  <a:schemeClr val="tx1"/>
                </a:solidFill>
                <a:effectLst>
                  <a:outerShdw blurRad="38100" dist="38100" dir="2700000" algn="tl">
                    <a:srgbClr val="000000">
                      <a:alpha val="43137"/>
                    </a:srgbClr>
                  </a:outerShdw>
                </a:effectLst>
                <a:latin typeface="Copperplate Gothic Bold" panose="020E0705020206020404" pitchFamily="34" charset="0"/>
              </a:rPr>
              <a:t>Who is this site for?</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62254" y="3522011"/>
            <a:ext cx="6379210" cy="2265216"/>
          </a:xfrm>
        </p:spPr>
        <p:txBody>
          <a:bodyPr vert="horz" wrap="square" lIns="0" tIns="0" rIns="0" bIns="0" rtlCol="0">
            <a:normAutofit/>
          </a:bodyPr>
          <a:lstStyle/>
          <a:p>
            <a:pPr marL="0" indent="0">
              <a:lnSpc>
                <a:spcPct val="100000"/>
              </a:lnSpc>
              <a:buNone/>
            </a:pPr>
            <a:r>
              <a:rPr lang="en-US" dirty="0">
                <a:effectLst>
                  <a:outerShdw blurRad="38100" dist="38100" dir="2700000" algn="tl">
                    <a:srgbClr val="000000">
                      <a:alpha val="43137"/>
                    </a:srgbClr>
                  </a:outerShdw>
                </a:effectLst>
              </a:rPr>
              <a:t>And why?</a:t>
            </a:r>
            <a:endParaRPr lang="en-US" kern="1200" dirty="0">
              <a:effectLst>
                <a:outerShdw blurRad="38100" dist="38100" dir="2700000" algn="tl">
                  <a:srgbClr val="000000">
                    <a:alpha val="43137"/>
                  </a:srgbClr>
                </a:outerShdw>
              </a:effectLst>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solidFill>
                  <a:schemeClr val="tx1">
                    <a:alpha val="80000"/>
                  </a:schemeClr>
                </a:solidFill>
              </a:rPr>
              <a:t>Tuesday, June 20, 2023</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solidFill>
                  <a:schemeClr val="tx1">
                    <a:alpha val="80000"/>
                  </a:schemeClr>
                </a:solidFill>
              </a:rPr>
              <a:t>Daniah Muti, WD73 – </a:t>
            </a:r>
            <a:r>
              <a:rPr lang="en-US" dirty="0" err="1">
                <a:solidFill>
                  <a:schemeClr val="tx1">
                    <a:alpha val="80000"/>
                  </a:schemeClr>
                </a:solidFill>
              </a:rPr>
              <a:t>TechBlazers</a:t>
            </a:r>
            <a:r>
              <a:rPr lang="en-US" dirty="0">
                <a:solidFill>
                  <a:schemeClr val="tx1">
                    <a:alpha val="80000"/>
                  </a:schemeClr>
                </a:solidFill>
              </a:rPr>
              <a: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solidFill>
                  <a:schemeClr val="tx1">
                    <a:alpha val="80000"/>
                  </a:schemeClr>
                </a:solidFill>
              </a:rPr>
              <a:t>9</a:t>
            </a:fld>
            <a:endParaRPr lang="en-US" dirty="0">
              <a:solidFill>
                <a:schemeClr val="tx1">
                  <a:alpha val="80000"/>
                </a:schemeClr>
              </a:solidFill>
            </a:endParaRPr>
          </a:p>
        </p:txBody>
      </p:sp>
    </p:spTree>
    <p:extLst>
      <p:ext uri="{BB962C8B-B14F-4D97-AF65-F5344CB8AC3E}">
        <p14:creationId xmlns:p14="http://schemas.microsoft.com/office/powerpoint/2010/main" val="2973965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{D1EB23C3-5C4F-4F45-9636-8D267DECDF06}tf33713516_win32</Template>
  <TotalTime>936</TotalTime>
  <Words>1636</Words>
  <Application>Microsoft Office PowerPoint</Application>
  <PresentationFormat>Widescreen</PresentationFormat>
  <Paragraphs>286</Paragraphs>
  <Slides>32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Copperplate Gothic Bold</vt:lpstr>
      <vt:lpstr>Gill Sans MT</vt:lpstr>
      <vt:lpstr>Symbol</vt:lpstr>
      <vt:lpstr>Walbaum Display</vt:lpstr>
      <vt:lpstr>3DFloatVTI</vt:lpstr>
      <vt:lpstr>Mini Project I Proposal</vt:lpstr>
      <vt:lpstr>Table of Contents</vt:lpstr>
      <vt:lpstr>Introduction</vt:lpstr>
      <vt:lpstr>Website Name</vt:lpstr>
      <vt:lpstr>History:</vt:lpstr>
      <vt:lpstr>Why “Lantern”?</vt:lpstr>
      <vt:lpstr>Timeline:</vt:lpstr>
      <vt:lpstr>Evolution of Logo:</vt:lpstr>
      <vt:lpstr>Who is this site for?</vt:lpstr>
      <vt:lpstr>For the students &amp; project developers.</vt:lpstr>
      <vt:lpstr>What to expect, find &amp; do on this website?</vt:lpstr>
      <vt:lpstr>What to expect?</vt:lpstr>
      <vt:lpstr>What to find?</vt:lpstr>
      <vt:lpstr>PowerPoint Presentation</vt:lpstr>
      <vt:lpstr>PowerPoint Presentation</vt:lpstr>
      <vt:lpstr>PowerPoint Presentation</vt:lpstr>
      <vt:lpstr>What to do?</vt:lpstr>
      <vt:lpstr>Sample of similar websites</vt:lpstr>
      <vt:lpstr>Inspiration(s):</vt:lpstr>
      <vt:lpstr>COLOR THEME:</vt:lpstr>
      <vt:lpstr>What will be the pages/sections of our website?</vt:lpstr>
      <vt:lpstr>…A total of 4 to 5 pages. </vt:lpstr>
      <vt:lpstr>Wireframe (desktop &amp; mobile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I Proposal</dc:title>
  <dc:creator>Daniah Muti</dc:creator>
  <cp:lastModifiedBy>Daniah Muti</cp:lastModifiedBy>
  <cp:revision>5</cp:revision>
  <dcterms:created xsi:type="dcterms:W3CDTF">2023-06-19T01:53:03Z</dcterms:created>
  <dcterms:modified xsi:type="dcterms:W3CDTF">2023-06-20T05:13:08Z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